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app0.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package/2006/relationships/metadata/extended-properties" Target="docProps/app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Lst>
  <p:notesMasterIdLst>
    <p:notesMasterId r:id="rId16"/>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80" r:id="rId14"/>
    <p:sldId id="279" r:id="rId1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6AD"/>
    <a:srgbClr val="4EC8DA"/>
    <a:srgbClr val="009FC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20D3B8-CAE5-42D2-8B10-8E18198B5805}" v="383" dt="2026-08-05T03:31:18.7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3" autoAdjust="0"/>
    <p:restoredTop sz="83535" autoAdjust="0"/>
  </p:normalViewPr>
  <p:slideViewPr>
    <p:cSldViewPr snapToGrid="0" snapToObjects="1">
      <p:cViewPr varScale="1">
        <p:scale>
          <a:sx n="122" d="100"/>
          <a:sy n="122" d="100"/>
        </p:scale>
        <p:origin x="756" y="6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tana Wickens" userId="bee9934a-7777-4cca-9708-b2d9b7da42a4" providerId="ADAL" clId="{46DA99AC-6374-47E6-8228-3100F61EFC33}"/>
    <pc:docChg chg="undo custSel addSld delSld modSld sldOrd">
      <pc:chgData name="Montana Wickens" userId="bee9934a-7777-4cca-9708-b2d9b7da42a4" providerId="ADAL" clId="{46DA99AC-6374-47E6-8228-3100F61EFC33}" dt="2026-08-05T03:32:07.807" v="4320" actId="20577"/>
      <pc:docMkLst>
        <pc:docMk/>
      </pc:docMkLst>
      <pc:sldChg chg="modSp mod">
        <pc:chgData name="Montana Wickens" userId="bee9934a-7777-4cca-9708-b2d9b7da42a4" providerId="ADAL" clId="{46DA99AC-6374-47E6-8228-3100F61EFC33}" dt="2026-08-04T03:57:12.701" v="2601" actId="20577"/>
        <pc:sldMkLst>
          <pc:docMk/>
          <pc:sldMk cId="0" sldId="256"/>
        </pc:sldMkLst>
        <pc:spChg chg="mod">
          <ac:chgData name="Montana Wickens" userId="bee9934a-7777-4cca-9708-b2d9b7da42a4" providerId="ADAL" clId="{46DA99AC-6374-47E6-8228-3100F61EFC33}" dt="2026-08-04T03:57:07.305" v="2599"/>
          <ac:spMkLst>
            <pc:docMk/>
            <pc:sldMk cId="0" sldId="256"/>
            <ac:spMk id="2" creationId="{13DCA714-9302-4F78-8284-842B920EF9B4}"/>
          </ac:spMkLst>
        </pc:spChg>
        <pc:spChg chg="mod">
          <ac:chgData name="Montana Wickens" userId="bee9934a-7777-4cca-9708-b2d9b7da42a4" providerId="ADAL" clId="{46DA99AC-6374-47E6-8228-3100F61EFC33}" dt="2026-08-04T03:57:12.701" v="2601" actId="20577"/>
          <ac:spMkLst>
            <pc:docMk/>
            <pc:sldMk cId="0" sldId="256"/>
            <ac:spMk id="3" creationId="{7B0BE79B-66B3-4535-868E-13C4FF6E637F}"/>
          </ac:spMkLst>
        </pc:spChg>
      </pc:sldChg>
      <pc:sldChg chg="modSp del mod">
        <pc:chgData name="Montana Wickens" userId="bee9934a-7777-4cca-9708-b2d9b7da42a4" providerId="ADAL" clId="{46DA99AC-6374-47E6-8228-3100F61EFC33}" dt="2026-08-04T03:56:30.703" v="2491" actId="47"/>
        <pc:sldMkLst>
          <pc:docMk/>
          <pc:sldMk cId="0" sldId="257"/>
        </pc:sldMkLst>
        <pc:spChg chg="mod">
          <ac:chgData name="Montana Wickens" userId="bee9934a-7777-4cca-9708-b2d9b7da42a4" providerId="ADAL" clId="{46DA99AC-6374-47E6-8228-3100F61EFC33}" dt="2026-08-04T02:51:22.599" v="118" actId="20577"/>
          <ac:spMkLst>
            <pc:docMk/>
            <pc:sldMk cId="0" sldId="257"/>
            <ac:spMk id="3" creationId="{DB42EE8B-A420-482C-AA8F-161CF56177BD}"/>
          </ac:spMkLst>
        </pc:spChg>
        <pc:spChg chg="mod">
          <ac:chgData name="Montana Wickens" userId="bee9934a-7777-4cca-9708-b2d9b7da42a4" providerId="ADAL" clId="{46DA99AC-6374-47E6-8228-3100F61EFC33}" dt="2026-08-04T02:50:58.862" v="101" actId="20577"/>
          <ac:spMkLst>
            <pc:docMk/>
            <pc:sldMk cId="0" sldId="257"/>
            <ac:spMk id="12" creationId="{AB70209C-55AC-7EDB-1AE6-8DA0F85A81B0}"/>
          </ac:spMkLst>
        </pc:spChg>
      </pc:sldChg>
      <pc:sldChg chg="del">
        <pc:chgData name="Montana Wickens" userId="bee9934a-7777-4cca-9708-b2d9b7da42a4" providerId="ADAL" clId="{46DA99AC-6374-47E6-8228-3100F61EFC33}" dt="2026-08-04T02:51:37.430" v="119" actId="47"/>
        <pc:sldMkLst>
          <pc:docMk/>
          <pc:sldMk cId="0" sldId="258"/>
        </pc:sldMkLst>
      </pc:sldChg>
      <pc:sldChg chg="modSp add del mod modNotesTx">
        <pc:chgData name="Montana Wickens" userId="bee9934a-7777-4cca-9708-b2d9b7da42a4" providerId="ADAL" clId="{46DA99AC-6374-47E6-8228-3100F61EFC33}" dt="2026-08-04T03:56:30.703" v="2491" actId="47"/>
        <pc:sldMkLst>
          <pc:docMk/>
          <pc:sldMk cId="499426079" sldId="258"/>
        </pc:sldMkLst>
        <pc:spChg chg="mod">
          <ac:chgData name="Montana Wickens" userId="bee9934a-7777-4cca-9708-b2d9b7da42a4" providerId="ADAL" clId="{46DA99AC-6374-47E6-8228-3100F61EFC33}" dt="2026-08-04T02:54:45.068" v="255" actId="20577"/>
          <ac:spMkLst>
            <pc:docMk/>
            <pc:sldMk cId="499426079" sldId="258"/>
            <ac:spMk id="3" creationId="{89D5C900-0190-740D-523C-C2D0CC9B7754}"/>
          </ac:spMkLst>
        </pc:spChg>
        <pc:spChg chg="mod">
          <ac:chgData name="Montana Wickens" userId="bee9934a-7777-4cca-9708-b2d9b7da42a4" providerId="ADAL" clId="{46DA99AC-6374-47E6-8228-3100F61EFC33}" dt="2026-08-04T02:53:34.893" v="222" actId="20577"/>
          <ac:spMkLst>
            <pc:docMk/>
            <pc:sldMk cId="499426079" sldId="258"/>
            <ac:spMk id="12" creationId="{6848E699-3ACE-1000-88C8-84011E09CD26}"/>
          </ac:spMkLst>
        </pc:spChg>
      </pc:sldChg>
      <pc:sldChg chg="del">
        <pc:chgData name="Montana Wickens" userId="bee9934a-7777-4cca-9708-b2d9b7da42a4" providerId="ADAL" clId="{46DA99AC-6374-47E6-8228-3100F61EFC33}" dt="2026-08-04T02:51:37.430" v="119" actId="47"/>
        <pc:sldMkLst>
          <pc:docMk/>
          <pc:sldMk cId="0" sldId="259"/>
        </pc:sldMkLst>
      </pc:sldChg>
      <pc:sldChg chg="modSp add del mod modNotesTx">
        <pc:chgData name="Montana Wickens" userId="bee9934a-7777-4cca-9708-b2d9b7da42a4" providerId="ADAL" clId="{46DA99AC-6374-47E6-8228-3100F61EFC33}" dt="2026-08-04T03:56:30.703" v="2491" actId="47"/>
        <pc:sldMkLst>
          <pc:docMk/>
          <pc:sldMk cId="1257402860" sldId="259"/>
        </pc:sldMkLst>
        <pc:spChg chg="mod">
          <ac:chgData name="Montana Wickens" userId="bee9934a-7777-4cca-9708-b2d9b7da42a4" providerId="ADAL" clId="{46DA99AC-6374-47E6-8228-3100F61EFC33}" dt="2026-08-04T03:38:35.519" v="2146" actId="20577"/>
          <ac:spMkLst>
            <pc:docMk/>
            <pc:sldMk cId="1257402860" sldId="259"/>
            <ac:spMk id="3" creationId="{D96051F8-AAFB-2038-328D-169F49BB95D7}"/>
          </ac:spMkLst>
        </pc:spChg>
        <pc:spChg chg="mod">
          <ac:chgData name="Montana Wickens" userId="bee9934a-7777-4cca-9708-b2d9b7da42a4" providerId="ADAL" clId="{46DA99AC-6374-47E6-8228-3100F61EFC33}" dt="2026-08-04T02:55:14.588" v="263" actId="20577"/>
          <ac:spMkLst>
            <pc:docMk/>
            <pc:sldMk cId="1257402860" sldId="259"/>
            <ac:spMk id="12" creationId="{15FAD3CE-0308-007F-D4A7-26D753F867AB}"/>
          </ac:spMkLst>
        </pc:spChg>
      </pc:sldChg>
      <pc:sldChg chg="del">
        <pc:chgData name="Montana Wickens" userId="bee9934a-7777-4cca-9708-b2d9b7da42a4" providerId="ADAL" clId="{46DA99AC-6374-47E6-8228-3100F61EFC33}" dt="2026-08-04T02:51:37.430" v="119" actId="47"/>
        <pc:sldMkLst>
          <pc:docMk/>
          <pc:sldMk cId="0" sldId="260"/>
        </pc:sldMkLst>
      </pc:sldChg>
      <pc:sldChg chg="new del">
        <pc:chgData name="Montana Wickens" userId="bee9934a-7777-4cca-9708-b2d9b7da42a4" providerId="ADAL" clId="{46DA99AC-6374-47E6-8228-3100F61EFC33}" dt="2026-08-04T02:55:55.647" v="293" actId="680"/>
        <pc:sldMkLst>
          <pc:docMk/>
          <pc:sldMk cId="1469668957" sldId="260"/>
        </pc:sldMkLst>
      </pc:sldChg>
      <pc:sldChg chg="addSp delSp modSp add del mod">
        <pc:chgData name="Montana Wickens" userId="bee9934a-7777-4cca-9708-b2d9b7da42a4" providerId="ADAL" clId="{46DA99AC-6374-47E6-8228-3100F61EFC33}" dt="2026-08-04T03:56:30.703" v="2491" actId="47"/>
        <pc:sldMkLst>
          <pc:docMk/>
          <pc:sldMk cId="2468619965" sldId="260"/>
        </pc:sldMkLst>
        <pc:spChg chg="mod">
          <ac:chgData name="Montana Wickens" userId="bee9934a-7777-4cca-9708-b2d9b7da42a4" providerId="ADAL" clId="{46DA99AC-6374-47E6-8228-3100F61EFC33}" dt="2026-08-04T03:18:14.485" v="1115" actId="20577"/>
          <ac:spMkLst>
            <pc:docMk/>
            <pc:sldMk cId="2468619965" sldId="260"/>
            <ac:spMk id="3" creationId="{108E09F0-C582-FF23-009A-0FDFC9DB3A7D}"/>
          </ac:spMkLst>
        </pc:spChg>
        <pc:spChg chg="add del">
          <ac:chgData name="Montana Wickens" userId="bee9934a-7777-4cca-9708-b2d9b7da42a4" providerId="ADAL" clId="{46DA99AC-6374-47E6-8228-3100F61EFC33}" dt="2026-08-04T03:18:34.025" v="1117" actId="478"/>
          <ac:spMkLst>
            <pc:docMk/>
            <pc:sldMk cId="2468619965" sldId="260"/>
            <ac:spMk id="4" creationId="{DCB712B0-E5E2-051F-2DC8-8E9168FEDF8A}"/>
          </ac:spMkLst>
        </pc:spChg>
        <pc:spChg chg="add del">
          <ac:chgData name="Montana Wickens" userId="bee9934a-7777-4cca-9708-b2d9b7da42a4" providerId="ADAL" clId="{46DA99AC-6374-47E6-8228-3100F61EFC33}" dt="2026-08-04T03:41:52.230" v="2172" actId="478"/>
          <ac:spMkLst>
            <pc:docMk/>
            <pc:sldMk cId="2468619965" sldId="260"/>
            <ac:spMk id="6" creationId="{A34F6C80-9F81-ADB5-B248-8E6684E54590}"/>
          </ac:spMkLst>
        </pc:spChg>
        <pc:spChg chg="mod">
          <ac:chgData name="Montana Wickens" userId="bee9934a-7777-4cca-9708-b2d9b7da42a4" providerId="ADAL" clId="{46DA99AC-6374-47E6-8228-3100F61EFC33}" dt="2026-08-04T03:02:04.056" v="584" actId="20577"/>
          <ac:spMkLst>
            <pc:docMk/>
            <pc:sldMk cId="2468619965" sldId="260"/>
            <ac:spMk id="12" creationId="{F47E0A1D-05FE-3F1E-5E3E-314A14740ED7}"/>
          </ac:spMkLst>
        </pc:spChg>
      </pc:sldChg>
      <pc:sldChg chg="del">
        <pc:chgData name="Montana Wickens" userId="bee9934a-7777-4cca-9708-b2d9b7da42a4" providerId="ADAL" clId="{46DA99AC-6374-47E6-8228-3100F61EFC33}" dt="2026-08-04T02:51:37.430" v="119" actId="47"/>
        <pc:sldMkLst>
          <pc:docMk/>
          <pc:sldMk cId="0" sldId="261"/>
        </pc:sldMkLst>
      </pc:sldChg>
      <pc:sldChg chg="addSp delSp modSp add del mod modNotesTx">
        <pc:chgData name="Montana Wickens" userId="bee9934a-7777-4cca-9708-b2d9b7da42a4" providerId="ADAL" clId="{46DA99AC-6374-47E6-8228-3100F61EFC33}" dt="2026-08-04T03:56:30.703" v="2491" actId="47"/>
        <pc:sldMkLst>
          <pc:docMk/>
          <pc:sldMk cId="602146791" sldId="261"/>
        </pc:sldMkLst>
        <pc:spChg chg="del mod">
          <ac:chgData name="Montana Wickens" userId="bee9934a-7777-4cca-9708-b2d9b7da42a4" providerId="ADAL" clId="{46DA99AC-6374-47E6-8228-3100F61EFC33}" dt="2026-08-04T03:07:25.275" v="722" actId="478"/>
          <ac:spMkLst>
            <pc:docMk/>
            <pc:sldMk cId="602146791" sldId="261"/>
            <ac:spMk id="3" creationId="{E3938E84-8908-186E-6DAF-2966402C0CBB}"/>
          </ac:spMkLst>
        </pc:spChg>
        <pc:spChg chg="add del mod">
          <ac:chgData name="Montana Wickens" userId="bee9934a-7777-4cca-9708-b2d9b7da42a4" providerId="ADAL" clId="{46DA99AC-6374-47E6-8228-3100F61EFC33}" dt="2026-08-04T03:07:30.088" v="725" actId="478"/>
          <ac:spMkLst>
            <pc:docMk/>
            <pc:sldMk cId="602146791" sldId="261"/>
            <ac:spMk id="4" creationId="{1E75B8E7-F6DD-8CE8-D0BB-AD235907C38B}"/>
          </ac:spMkLst>
        </pc:spChg>
        <pc:spChg chg="mod">
          <ac:chgData name="Montana Wickens" userId="bee9934a-7777-4cca-9708-b2d9b7da42a4" providerId="ADAL" clId="{46DA99AC-6374-47E6-8228-3100F61EFC33}" dt="2026-08-04T03:38:16.117" v="2133" actId="20577"/>
          <ac:spMkLst>
            <pc:docMk/>
            <pc:sldMk cId="602146791" sldId="261"/>
            <ac:spMk id="12" creationId="{32AB8186-E074-0AB6-320E-758D2763F85C}"/>
          </ac:spMkLst>
        </pc:spChg>
        <pc:picChg chg="add mod">
          <ac:chgData name="Montana Wickens" userId="bee9934a-7777-4cca-9708-b2d9b7da42a4" providerId="ADAL" clId="{46DA99AC-6374-47E6-8228-3100F61EFC33}" dt="2026-08-04T03:08:42.611" v="736" actId="1076"/>
          <ac:picMkLst>
            <pc:docMk/>
            <pc:sldMk cId="602146791" sldId="261"/>
            <ac:picMk id="6" creationId="{8D302926-7311-4B51-4928-B45EE615E1BE}"/>
          </ac:picMkLst>
        </pc:picChg>
        <pc:picChg chg="add mod">
          <ac:chgData name="Montana Wickens" userId="bee9934a-7777-4cca-9708-b2d9b7da42a4" providerId="ADAL" clId="{46DA99AC-6374-47E6-8228-3100F61EFC33}" dt="2026-08-04T03:08:39.122" v="735" actId="14100"/>
          <ac:picMkLst>
            <pc:docMk/>
            <pc:sldMk cId="602146791" sldId="261"/>
            <ac:picMk id="8" creationId="{CA1B1C2E-F508-E2A0-A788-313994F4D4EA}"/>
          </ac:picMkLst>
        </pc:picChg>
      </pc:sldChg>
      <pc:sldChg chg="del">
        <pc:chgData name="Montana Wickens" userId="bee9934a-7777-4cca-9708-b2d9b7da42a4" providerId="ADAL" clId="{46DA99AC-6374-47E6-8228-3100F61EFC33}" dt="2026-08-04T02:51:37.430" v="119" actId="47"/>
        <pc:sldMkLst>
          <pc:docMk/>
          <pc:sldMk cId="0" sldId="262"/>
        </pc:sldMkLst>
      </pc:sldChg>
      <pc:sldChg chg="addSp delSp modSp add del mod modNotesTx">
        <pc:chgData name="Montana Wickens" userId="bee9934a-7777-4cca-9708-b2d9b7da42a4" providerId="ADAL" clId="{46DA99AC-6374-47E6-8228-3100F61EFC33}" dt="2026-08-04T03:56:30.703" v="2491" actId="47"/>
        <pc:sldMkLst>
          <pc:docMk/>
          <pc:sldMk cId="4040503266" sldId="262"/>
        </pc:sldMkLst>
        <pc:spChg chg="mod">
          <ac:chgData name="Montana Wickens" userId="bee9934a-7777-4cca-9708-b2d9b7da42a4" providerId="ADAL" clId="{46DA99AC-6374-47E6-8228-3100F61EFC33}" dt="2026-08-04T03:38:18.747" v="2135" actId="20577"/>
          <ac:spMkLst>
            <pc:docMk/>
            <pc:sldMk cId="4040503266" sldId="262"/>
            <ac:spMk id="12" creationId="{0BB29DEB-7CCE-2C3F-8A63-65BB0860D5A5}"/>
          </ac:spMkLst>
        </pc:spChg>
        <pc:picChg chg="add mod modCrop">
          <ac:chgData name="Montana Wickens" userId="bee9934a-7777-4cca-9708-b2d9b7da42a4" providerId="ADAL" clId="{46DA99AC-6374-47E6-8228-3100F61EFC33}" dt="2026-08-04T03:10:30.040" v="774" actId="1076"/>
          <ac:picMkLst>
            <pc:docMk/>
            <pc:sldMk cId="4040503266" sldId="262"/>
            <ac:picMk id="3" creationId="{AFE2A5EB-B705-D76E-3F12-044001DDEC58}"/>
          </ac:picMkLst>
        </pc:picChg>
        <pc:picChg chg="add mod">
          <ac:chgData name="Montana Wickens" userId="bee9934a-7777-4cca-9708-b2d9b7da42a4" providerId="ADAL" clId="{46DA99AC-6374-47E6-8228-3100F61EFC33}" dt="2026-08-04T03:10:28.581" v="773" actId="1076"/>
          <ac:picMkLst>
            <pc:docMk/>
            <pc:sldMk cId="4040503266" sldId="262"/>
            <ac:picMk id="5" creationId="{E0C44C81-C18F-3ECA-F5AD-98CD7B94C85A}"/>
          </ac:picMkLst>
        </pc:picChg>
        <pc:picChg chg="del">
          <ac:chgData name="Montana Wickens" userId="bee9934a-7777-4cca-9708-b2d9b7da42a4" providerId="ADAL" clId="{46DA99AC-6374-47E6-8228-3100F61EFC33}" dt="2026-08-04T03:09:06.331" v="753" actId="478"/>
          <ac:picMkLst>
            <pc:docMk/>
            <pc:sldMk cId="4040503266" sldId="262"/>
            <ac:picMk id="6" creationId="{4D969ABE-2CE6-66B1-23DC-AF0D1E3BFCF6}"/>
          </ac:picMkLst>
        </pc:picChg>
        <pc:picChg chg="del">
          <ac:chgData name="Montana Wickens" userId="bee9934a-7777-4cca-9708-b2d9b7da42a4" providerId="ADAL" clId="{46DA99AC-6374-47E6-8228-3100F61EFC33}" dt="2026-08-04T03:09:05.905" v="752" actId="478"/>
          <ac:picMkLst>
            <pc:docMk/>
            <pc:sldMk cId="4040503266" sldId="262"/>
            <ac:picMk id="8" creationId="{0B8DEC24-7DB8-4CDC-7EA7-5D92DCA89C6F}"/>
          </ac:picMkLst>
        </pc:picChg>
        <pc:picChg chg="add mod modCrop">
          <ac:chgData name="Montana Wickens" userId="bee9934a-7777-4cca-9708-b2d9b7da42a4" providerId="ADAL" clId="{46DA99AC-6374-47E6-8228-3100F61EFC33}" dt="2026-08-04T03:10:35.435" v="775" actId="14100"/>
          <ac:picMkLst>
            <pc:docMk/>
            <pc:sldMk cId="4040503266" sldId="262"/>
            <ac:picMk id="9" creationId="{E24076C2-2326-6D5C-E4B6-845D506AA735}"/>
          </ac:picMkLst>
        </pc:picChg>
      </pc:sldChg>
      <pc:sldChg chg="addSp delSp modSp add del mod ord modNotesTx">
        <pc:chgData name="Montana Wickens" userId="bee9934a-7777-4cca-9708-b2d9b7da42a4" providerId="ADAL" clId="{46DA99AC-6374-47E6-8228-3100F61EFC33}" dt="2026-08-04T03:56:30.703" v="2491" actId="47"/>
        <pc:sldMkLst>
          <pc:docMk/>
          <pc:sldMk cId="3286090890" sldId="263"/>
        </pc:sldMkLst>
        <pc:spChg chg="mod">
          <ac:chgData name="Montana Wickens" userId="bee9934a-7777-4cca-9708-b2d9b7da42a4" providerId="ADAL" clId="{46DA99AC-6374-47E6-8228-3100F61EFC33}" dt="2026-08-04T03:38:13.700" v="2131" actId="20577"/>
          <ac:spMkLst>
            <pc:docMk/>
            <pc:sldMk cId="3286090890" sldId="263"/>
            <ac:spMk id="12" creationId="{70D68347-A191-E9E6-55F9-B3C1ADFA5E9A}"/>
          </ac:spMkLst>
        </pc:spChg>
        <pc:picChg chg="add mod">
          <ac:chgData name="Montana Wickens" userId="bee9934a-7777-4cca-9708-b2d9b7da42a4" providerId="ADAL" clId="{46DA99AC-6374-47E6-8228-3100F61EFC33}" dt="2026-08-04T03:11:44.962" v="796" actId="1076"/>
          <ac:picMkLst>
            <pc:docMk/>
            <pc:sldMk cId="3286090890" sldId="263"/>
            <ac:picMk id="3" creationId="{EBA0E477-1790-CD20-1561-F0BBAD356BD9}"/>
          </ac:picMkLst>
        </pc:picChg>
        <pc:picChg chg="del">
          <ac:chgData name="Montana Wickens" userId="bee9934a-7777-4cca-9708-b2d9b7da42a4" providerId="ADAL" clId="{46DA99AC-6374-47E6-8228-3100F61EFC33}" dt="2026-08-04T03:11:14.535" v="793" actId="478"/>
          <ac:picMkLst>
            <pc:docMk/>
            <pc:sldMk cId="3286090890" sldId="263"/>
            <ac:picMk id="6" creationId="{4A7B4ACC-F597-0F65-A6C1-D81D2B829352}"/>
          </ac:picMkLst>
        </pc:picChg>
        <pc:picChg chg="del">
          <ac:chgData name="Montana Wickens" userId="bee9934a-7777-4cca-9708-b2d9b7da42a4" providerId="ADAL" clId="{46DA99AC-6374-47E6-8228-3100F61EFC33}" dt="2026-08-04T03:11:13.988" v="792" actId="478"/>
          <ac:picMkLst>
            <pc:docMk/>
            <pc:sldMk cId="3286090890" sldId="263"/>
            <ac:picMk id="8" creationId="{80C8A4CC-C785-AD2B-AAF2-093496B373B5}"/>
          </ac:picMkLst>
        </pc:picChg>
      </pc:sldChg>
      <pc:sldChg chg="addSp delSp modSp add del mod modNotesTx">
        <pc:chgData name="Montana Wickens" userId="bee9934a-7777-4cca-9708-b2d9b7da42a4" providerId="ADAL" clId="{46DA99AC-6374-47E6-8228-3100F61EFC33}" dt="2026-08-04T03:56:30.703" v="2491" actId="47"/>
        <pc:sldMkLst>
          <pc:docMk/>
          <pc:sldMk cId="2872905988" sldId="264"/>
        </pc:sldMkLst>
        <pc:spChg chg="add mod">
          <ac:chgData name="Montana Wickens" userId="bee9934a-7777-4cca-9708-b2d9b7da42a4" providerId="ADAL" clId="{46DA99AC-6374-47E6-8228-3100F61EFC33}" dt="2026-08-04T03:16:27.075" v="1038" actId="1076"/>
          <ac:spMkLst>
            <pc:docMk/>
            <pc:sldMk cId="2872905988" sldId="264"/>
            <ac:spMk id="5" creationId="{290888C6-2E64-55F2-68CC-16CE1C4B2EE8}"/>
          </ac:spMkLst>
        </pc:spChg>
        <pc:spChg chg="mod">
          <ac:chgData name="Montana Wickens" userId="bee9934a-7777-4cca-9708-b2d9b7da42a4" providerId="ADAL" clId="{46DA99AC-6374-47E6-8228-3100F61EFC33}" dt="2026-08-04T03:38:05.791" v="2127" actId="20577"/>
          <ac:spMkLst>
            <pc:docMk/>
            <pc:sldMk cId="2872905988" sldId="264"/>
            <ac:spMk id="12" creationId="{AD141D6A-CB87-B0E6-312A-43C148B87356}"/>
          </ac:spMkLst>
        </pc:spChg>
        <pc:picChg chg="del">
          <ac:chgData name="Montana Wickens" userId="bee9934a-7777-4cca-9708-b2d9b7da42a4" providerId="ADAL" clId="{46DA99AC-6374-47E6-8228-3100F61EFC33}" dt="2026-08-04T03:12:02.025" v="800" actId="478"/>
          <ac:picMkLst>
            <pc:docMk/>
            <pc:sldMk cId="2872905988" sldId="264"/>
            <ac:picMk id="3" creationId="{1D28ED43-30E2-56E9-911E-1BEE87A9F974}"/>
          </ac:picMkLst>
        </pc:picChg>
        <pc:picChg chg="add mod">
          <ac:chgData name="Montana Wickens" userId="bee9934a-7777-4cca-9708-b2d9b7da42a4" providerId="ADAL" clId="{46DA99AC-6374-47E6-8228-3100F61EFC33}" dt="2026-08-04T03:16:29.122" v="1039" actId="1076"/>
          <ac:picMkLst>
            <pc:docMk/>
            <pc:sldMk cId="2872905988" sldId="264"/>
            <ac:picMk id="4" creationId="{ED2C1EA2-EA12-88EB-F621-FF0C14A39760}"/>
          </ac:picMkLst>
        </pc:picChg>
      </pc:sldChg>
      <pc:sldChg chg="modSp add del mod modNotesTx">
        <pc:chgData name="Montana Wickens" userId="bee9934a-7777-4cca-9708-b2d9b7da42a4" providerId="ADAL" clId="{46DA99AC-6374-47E6-8228-3100F61EFC33}" dt="2026-08-04T03:56:30.703" v="2491" actId="47"/>
        <pc:sldMkLst>
          <pc:docMk/>
          <pc:sldMk cId="2658748234" sldId="265"/>
        </pc:sldMkLst>
        <pc:spChg chg="mod">
          <ac:chgData name="Montana Wickens" userId="bee9934a-7777-4cca-9708-b2d9b7da42a4" providerId="ADAL" clId="{46DA99AC-6374-47E6-8228-3100F61EFC33}" dt="2026-08-04T03:48:47.786" v="2414" actId="948"/>
          <ac:spMkLst>
            <pc:docMk/>
            <pc:sldMk cId="2658748234" sldId="265"/>
            <ac:spMk id="3" creationId="{C2A9F442-1758-21F3-D6BC-C6618642F1CA}"/>
          </ac:spMkLst>
        </pc:spChg>
        <pc:spChg chg="mod">
          <ac:chgData name="Montana Wickens" userId="bee9934a-7777-4cca-9708-b2d9b7da42a4" providerId="ADAL" clId="{46DA99AC-6374-47E6-8228-3100F61EFC33}" dt="2026-08-04T03:18:43.282" v="1145" actId="20577"/>
          <ac:spMkLst>
            <pc:docMk/>
            <pc:sldMk cId="2658748234" sldId="265"/>
            <ac:spMk id="12" creationId="{043E9556-FF51-687A-AD54-A552DFF43B47}"/>
          </ac:spMkLst>
        </pc:spChg>
      </pc:sldChg>
      <pc:sldChg chg="new del">
        <pc:chgData name="Montana Wickens" userId="bee9934a-7777-4cca-9708-b2d9b7da42a4" providerId="ADAL" clId="{46DA99AC-6374-47E6-8228-3100F61EFC33}" dt="2026-08-04T03:16:47.479" v="1041" actId="47"/>
        <pc:sldMkLst>
          <pc:docMk/>
          <pc:sldMk cId="4213335845" sldId="265"/>
        </pc:sldMkLst>
      </pc:sldChg>
      <pc:sldChg chg="addSp delSp modSp add del mod ord modNotesTx">
        <pc:chgData name="Montana Wickens" userId="bee9934a-7777-4cca-9708-b2d9b7da42a4" providerId="ADAL" clId="{46DA99AC-6374-47E6-8228-3100F61EFC33}" dt="2026-08-04T03:56:30.703" v="2491" actId="47"/>
        <pc:sldMkLst>
          <pc:docMk/>
          <pc:sldMk cId="2241414417" sldId="266"/>
        </pc:sldMkLst>
        <pc:spChg chg="del">
          <ac:chgData name="Montana Wickens" userId="bee9934a-7777-4cca-9708-b2d9b7da42a4" providerId="ADAL" clId="{46DA99AC-6374-47E6-8228-3100F61EFC33}" dt="2026-08-04T03:36:23.772" v="2099" actId="478"/>
          <ac:spMkLst>
            <pc:docMk/>
            <pc:sldMk cId="2241414417" sldId="266"/>
            <ac:spMk id="5" creationId="{CB48E6C9-1C3B-00FB-2EE0-EA68C7857679}"/>
          </ac:spMkLst>
        </pc:spChg>
        <pc:spChg chg="mod">
          <ac:chgData name="Montana Wickens" userId="bee9934a-7777-4cca-9708-b2d9b7da42a4" providerId="ADAL" clId="{46DA99AC-6374-47E6-8228-3100F61EFC33}" dt="2026-08-04T03:37:52.165" v="2117" actId="20577"/>
          <ac:spMkLst>
            <pc:docMk/>
            <pc:sldMk cId="2241414417" sldId="266"/>
            <ac:spMk id="12" creationId="{84E5C64D-B493-04D8-D807-E8E606152088}"/>
          </ac:spMkLst>
        </pc:spChg>
        <pc:picChg chg="add del mod">
          <ac:chgData name="Montana Wickens" userId="bee9934a-7777-4cca-9708-b2d9b7da42a4" providerId="ADAL" clId="{46DA99AC-6374-47E6-8228-3100F61EFC33}" dt="2026-08-04T03:37:06.403" v="2102" actId="478"/>
          <ac:picMkLst>
            <pc:docMk/>
            <pc:sldMk cId="2241414417" sldId="266"/>
            <ac:picMk id="3" creationId="{DAB216DF-CF8D-FA56-D8B7-355889780D53}"/>
          </ac:picMkLst>
        </pc:picChg>
        <pc:picChg chg="del">
          <ac:chgData name="Montana Wickens" userId="bee9934a-7777-4cca-9708-b2d9b7da42a4" providerId="ADAL" clId="{46DA99AC-6374-47E6-8228-3100F61EFC33}" dt="2026-08-04T03:36:22.114" v="2098" actId="478"/>
          <ac:picMkLst>
            <pc:docMk/>
            <pc:sldMk cId="2241414417" sldId="266"/>
            <ac:picMk id="4" creationId="{54A144C3-06D3-B15A-F895-C7F73434375C}"/>
          </ac:picMkLst>
        </pc:picChg>
        <pc:picChg chg="add mod modCrop">
          <ac:chgData name="Montana Wickens" userId="bee9934a-7777-4cca-9708-b2d9b7da42a4" providerId="ADAL" clId="{46DA99AC-6374-47E6-8228-3100F61EFC33}" dt="2026-08-04T03:37:45.316" v="2113" actId="14100"/>
          <ac:picMkLst>
            <pc:docMk/>
            <pc:sldMk cId="2241414417" sldId="266"/>
            <ac:picMk id="7" creationId="{40650862-4D00-E61B-28B8-0CF506D84260}"/>
          </ac:picMkLst>
        </pc:picChg>
        <pc:picChg chg="add mod modCrop">
          <ac:chgData name="Montana Wickens" userId="bee9934a-7777-4cca-9708-b2d9b7da42a4" providerId="ADAL" clId="{46DA99AC-6374-47E6-8228-3100F61EFC33}" dt="2026-08-04T03:37:49.361" v="2115" actId="1076"/>
          <ac:picMkLst>
            <pc:docMk/>
            <pc:sldMk cId="2241414417" sldId="266"/>
            <ac:picMk id="9" creationId="{07A79433-97AF-E8B2-1DA3-AE91F0C68D7A}"/>
          </ac:picMkLst>
        </pc:picChg>
        <pc:picChg chg="add mod">
          <ac:chgData name="Montana Wickens" userId="bee9934a-7777-4cca-9708-b2d9b7da42a4" providerId="ADAL" clId="{46DA99AC-6374-47E6-8228-3100F61EFC33}" dt="2026-08-04T03:39:44.818" v="2158" actId="1076"/>
          <ac:picMkLst>
            <pc:docMk/>
            <pc:sldMk cId="2241414417" sldId="266"/>
            <ac:picMk id="11" creationId="{2118CCD7-469F-4A1D-5DD6-65B9C37630B9}"/>
          </ac:picMkLst>
        </pc:picChg>
        <pc:picChg chg="add mod">
          <ac:chgData name="Montana Wickens" userId="bee9934a-7777-4cca-9708-b2d9b7da42a4" providerId="ADAL" clId="{46DA99AC-6374-47E6-8228-3100F61EFC33}" dt="2026-08-04T03:39:47.173" v="2159" actId="1076"/>
          <ac:picMkLst>
            <pc:docMk/>
            <pc:sldMk cId="2241414417" sldId="266"/>
            <ac:picMk id="14" creationId="{CF064105-3581-19B8-4873-C2C9F59E351F}"/>
          </ac:picMkLst>
        </pc:picChg>
      </pc:sldChg>
      <pc:sldChg chg="addSp delSp modSp add del mod modNotesTx">
        <pc:chgData name="Montana Wickens" userId="bee9934a-7777-4cca-9708-b2d9b7da42a4" providerId="ADAL" clId="{46DA99AC-6374-47E6-8228-3100F61EFC33}" dt="2026-08-04T03:56:30.703" v="2491" actId="47"/>
        <pc:sldMkLst>
          <pc:docMk/>
          <pc:sldMk cId="223081788" sldId="267"/>
        </pc:sldMkLst>
        <pc:spChg chg="del mod">
          <ac:chgData name="Montana Wickens" userId="bee9934a-7777-4cca-9708-b2d9b7da42a4" providerId="ADAL" clId="{46DA99AC-6374-47E6-8228-3100F61EFC33}" dt="2026-08-04T03:42:15.629" v="2186" actId="478"/>
          <ac:spMkLst>
            <pc:docMk/>
            <pc:sldMk cId="223081788" sldId="267"/>
            <ac:spMk id="3" creationId="{7296FD3B-D517-B2F2-476E-4707CD09193B}"/>
          </ac:spMkLst>
        </pc:spChg>
        <pc:spChg chg="add del mod">
          <ac:chgData name="Montana Wickens" userId="bee9934a-7777-4cca-9708-b2d9b7da42a4" providerId="ADAL" clId="{46DA99AC-6374-47E6-8228-3100F61EFC33}" dt="2026-08-04T03:45:46.670" v="2261" actId="478"/>
          <ac:spMkLst>
            <pc:docMk/>
            <pc:sldMk cId="223081788" sldId="267"/>
            <ac:spMk id="9" creationId="{113716C3-D30F-03B5-278E-1E43168EF904}"/>
          </ac:spMkLst>
        </pc:spChg>
        <pc:spChg chg="add mod">
          <ac:chgData name="Montana Wickens" userId="bee9934a-7777-4cca-9708-b2d9b7da42a4" providerId="ADAL" clId="{46DA99AC-6374-47E6-8228-3100F61EFC33}" dt="2026-08-04T03:48:01.005" v="2406" actId="1076"/>
          <ac:spMkLst>
            <pc:docMk/>
            <pc:sldMk cId="223081788" sldId="267"/>
            <ac:spMk id="11" creationId="{EBEB181D-E835-73CD-016C-F90BDAC8A13C}"/>
          </ac:spMkLst>
        </pc:spChg>
        <pc:spChg chg="mod">
          <ac:chgData name="Montana Wickens" userId="bee9934a-7777-4cca-9708-b2d9b7da42a4" providerId="ADAL" clId="{46DA99AC-6374-47E6-8228-3100F61EFC33}" dt="2026-08-04T03:42:13.261" v="2185" actId="20577"/>
          <ac:spMkLst>
            <pc:docMk/>
            <pc:sldMk cId="223081788" sldId="267"/>
            <ac:spMk id="12" creationId="{0F448D92-00FC-25D5-B1C4-42E00B2B2B38}"/>
          </ac:spMkLst>
        </pc:spChg>
        <pc:spChg chg="add del mod">
          <ac:chgData name="Montana Wickens" userId="bee9934a-7777-4cca-9708-b2d9b7da42a4" providerId="ADAL" clId="{46DA99AC-6374-47E6-8228-3100F61EFC33}" dt="2026-08-04T03:47:12.390" v="2353" actId="478"/>
          <ac:spMkLst>
            <pc:docMk/>
            <pc:sldMk cId="223081788" sldId="267"/>
            <ac:spMk id="14" creationId="{F9B8E0B4-1FB8-2CC1-E1BF-A1C642B60266}"/>
          </ac:spMkLst>
        </pc:spChg>
        <pc:spChg chg="add mod">
          <ac:chgData name="Montana Wickens" userId="bee9934a-7777-4cca-9708-b2d9b7da42a4" providerId="ADAL" clId="{46DA99AC-6374-47E6-8228-3100F61EFC33}" dt="2026-08-04T03:48:03.383" v="2407" actId="1076"/>
          <ac:spMkLst>
            <pc:docMk/>
            <pc:sldMk cId="223081788" sldId="267"/>
            <ac:spMk id="16" creationId="{653A19D0-B228-E9FA-D35A-6A895BD4C1B9}"/>
          </ac:spMkLst>
        </pc:spChg>
        <pc:spChg chg="add mod">
          <ac:chgData name="Montana Wickens" userId="bee9934a-7777-4cca-9708-b2d9b7da42a4" providerId="ADAL" clId="{46DA99AC-6374-47E6-8228-3100F61EFC33}" dt="2026-08-04T03:48:13.006" v="2408" actId="1076"/>
          <ac:spMkLst>
            <pc:docMk/>
            <pc:sldMk cId="223081788" sldId="267"/>
            <ac:spMk id="18" creationId="{1B54B5C1-9F67-0727-34DD-0E1E8B2FED6F}"/>
          </ac:spMkLst>
        </pc:spChg>
        <pc:picChg chg="add mod">
          <ac:chgData name="Montana Wickens" userId="bee9934a-7777-4cca-9708-b2d9b7da42a4" providerId="ADAL" clId="{46DA99AC-6374-47E6-8228-3100F61EFC33}" dt="2026-08-04T03:47:55.647" v="2405" actId="1076"/>
          <ac:picMkLst>
            <pc:docMk/>
            <pc:sldMk cId="223081788" sldId="267"/>
            <ac:picMk id="4" creationId="{37657E22-8070-0D7E-FA4E-F81F1D61C279}"/>
          </ac:picMkLst>
        </pc:picChg>
        <pc:picChg chg="add mod">
          <ac:chgData name="Montana Wickens" userId="bee9934a-7777-4cca-9708-b2d9b7da42a4" providerId="ADAL" clId="{46DA99AC-6374-47E6-8228-3100F61EFC33}" dt="2026-08-04T03:47:55.647" v="2405" actId="1076"/>
          <ac:picMkLst>
            <pc:docMk/>
            <pc:sldMk cId="223081788" sldId="267"/>
            <ac:picMk id="6" creationId="{B91AF9BC-C364-ECBA-9DD7-9DA30D7C58A2}"/>
          </ac:picMkLst>
        </pc:picChg>
        <pc:picChg chg="add mod">
          <ac:chgData name="Montana Wickens" userId="bee9934a-7777-4cca-9708-b2d9b7da42a4" providerId="ADAL" clId="{46DA99AC-6374-47E6-8228-3100F61EFC33}" dt="2026-08-04T03:47:55.647" v="2405" actId="1076"/>
          <ac:picMkLst>
            <pc:docMk/>
            <pc:sldMk cId="223081788" sldId="267"/>
            <ac:picMk id="8" creationId="{4C1D9F68-AB4A-E713-AB5F-CF4AFB9843F1}"/>
          </ac:picMkLst>
        </pc:picChg>
      </pc:sldChg>
      <pc:sldChg chg="modSp add mod modNotesTx">
        <pc:chgData name="Montana Wickens" userId="bee9934a-7777-4cca-9708-b2d9b7da42a4" providerId="ADAL" clId="{46DA99AC-6374-47E6-8228-3100F61EFC33}" dt="2026-08-04T21:26:28.279" v="2669" actId="20577"/>
        <pc:sldMkLst>
          <pc:docMk/>
          <pc:sldMk cId="1799084701" sldId="268"/>
        </pc:sldMkLst>
        <pc:spChg chg="mod">
          <ac:chgData name="Montana Wickens" userId="bee9934a-7777-4cca-9708-b2d9b7da42a4" providerId="ADAL" clId="{46DA99AC-6374-47E6-8228-3100F61EFC33}" dt="2026-08-04T21:26:28.279" v="2669" actId="20577"/>
          <ac:spMkLst>
            <pc:docMk/>
            <pc:sldMk cId="1799084701" sldId="268"/>
            <ac:spMk id="3" creationId="{C2151E9E-4FA8-21E6-863D-7717741AA597}"/>
          </ac:spMkLst>
        </pc:spChg>
        <pc:spChg chg="mod">
          <ac:chgData name="Montana Wickens" userId="bee9934a-7777-4cca-9708-b2d9b7da42a4" providerId="ADAL" clId="{46DA99AC-6374-47E6-8228-3100F61EFC33}" dt="2026-08-04T21:25:30.750" v="2628" actId="20577"/>
          <ac:spMkLst>
            <pc:docMk/>
            <pc:sldMk cId="1799084701" sldId="268"/>
            <ac:spMk id="12" creationId="{FECACD5E-7FFE-F9D3-37D8-06691300B976}"/>
          </ac:spMkLst>
        </pc:spChg>
      </pc:sldChg>
      <pc:sldChg chg="modSp add mod modNotesTx">
        <pc:chgData name="Montana Wickens" userId="bee9934a-7777-4cca-9708-b2d9b7da42a4" providerId="ADAL" clId="{46DA99AC-6374-47E6-8228-3100F61EFC33}" dt="2026-08-05T00:24:49.365" v="2785" actId="20577"/>
        <pc:sldMkLst>
          <pc:docMk/>
          <pc:sldMk cId="246002872" sldId="269"/>
        </pc:sldMkLst>
        <pc:spChg chg="mod">
          <ac:chgData name="Montana Wickens" userId="bee9934a-7777-4cca-9708-b2d9b7da42a4" providerId="ADAL" clId="{46DA99AC-6374-47E6-8228-3100F61EFC33}" dt="2026-08-05T00:24:36.293" v="2781" actId="20577"/>
          <ac:spMkLst>
            <pc:docMk/>
            <pc:sldMk cId="246002872" sldId="269"/>
            <ac:spMk id="3" creationId="{34451F46-C8CB-FE9F-96E3-2E01654E2184}"/>
          </ac:spMkLst>
        </pc:spChg>
        <pc:spChg chg="mod">
          <ac:chgData name="Montana Wickens" userId="bee9934a-7777-4cca-9708-b2d9b7da42a4" providerId="ADAL" clId="{46DA99AC-6374-47E6-8228-3100F61EFC33}" dt="2026-08-05T00:20:54.397" v="2687" actId="20577"/>
          <ac:spMkLst>
            <pc:docMk/>
            <pc:sldMk cId="246002872" sldId="269"/>
            <ac:spMk id="12" creationId="{5A22091A-BBC6-F731-F26E-BA9F6CC02BD0}"/>
          </ac:spMkLst>
        </pc:spChg>
      </pc:sldChg>
      <pc:sldChg chg="addSp modSp add mod modNotesTx">
        <pc:chgData name="Montana Wickens" userId="bee9934a-7777-4cca-9708-b2d9b7da42a4" providerId="ADAL" clId="{46DA99AC-6374-47E6-8228-3100F61EFC33}" dt="2026-08-05T00:28:03.480" v="2860" actId="20577"/>
        <pc:sldMkLst>
          <pc:docMk/>
          <pc:sldMk cId="3678903060" sldId="270"/>
        </pc:sldMkLst>
        <pc:spChg chg="mod">
          <ac:chgData name="Montana Wickens" userId="bee9934a-7777-4cca-9708-b2d9b7da42a4" providerId="ADAL" clId="{46DA99AC-6374-47E6-8228-3100F61EFC33}" dt="2026-08-05T00:26:50.491" v="2831" actId="27636"/>
          <ac:spMkLst>
            <pc:docMk/>
            <pc:sldMk cId="3678903060" sldId="270"/>
            <ac:spMk id="3" creationId="{C6E5A0A3-6046-6AA8-7FA2-4A95699F6458}"/>
          </ac:spMkLst>
        </pc:spChg>
        <pc:spChg chg="mod">
          <ac:chgData name="Montana Wickens" userId="bee9934a-7777-4cca-9708-b2d9b7da42a4" providerId="ADAL" clId="{46DA99AC-6374-47E6-8228-3100F61EFC33}" dt="2026-08-05T00:25:58.748" v="2811" actId="6549"/>
          <ac:spMkLst>
            <pc:docMk/>
            <pc:sldMk cId="3678903060" sldId="270"/>
            <ac:spMk id="12" creationId="{42F67D62-FD8E-157B-6AFB-F7770F2BA955}"/>
          </ac:spMkLst>
        </pc:spChg>
        <pc:picChg chg="add mod">
          <ac:chgData name="Montana Wickens" userId="bee9934a-7777-4cca-9708-b2d9b7da42a4" providerId="ADAL" clId="{46DA99AC-6374-47E6-8228-3100F61EFC33}" dt="2026-08-05T00:26:38.285" v="2825" actId="1076"/>
          <ac:picMkLst>
            <pc:docMk/>
            <pc:sldMk cId="3678903060" sldId="270"/>
            <ac:picMk id="4" creationId="{7BE6260E-2AFA-DC8B-8811-6413DE358A31}"/>
          </ac:picMkLst>
        </pc:picChg>
      </pc:sldChg>
      <pc:sldChg chg="addSp delSp modSp add mod modNotesTx">
        <pc:chgData name="Montana Wickens" userId="bee9934a-7777-4cca-9708-b2d9b7da42a4" providerId="ADAL" clId="{46DA99AC-6374-47E6-8228-3100F61EFC33}" dt="2026-08-05T02:46:15.278" v="3994" actId="20577"/>
        <pc:sldMkLst>
          <pc:docMk/>
          <pc:sldMk cId="3016182814" sldId="271"/>
        </pc:sldMkLst>
        <pc:spChg chg="del mod">
          <ac:chgData name="Montana Wickens" userId="bee9934a-7777-4cca-9708-b2d9b7da42a4" providerId="ADAL" clId="{46DA99AC-6374-47E6-8228-3100F61EFC33}" dt="2026-08-05T00:27:58.237" v="2856" actId="478"/>
          <ac:spMkLst>
            <pc:docMk/>
            <pc:sldMk cId="3016182814" sldId="271"/>
            <ac:spMk id="3" creationId="{3C40BE05-35A1-1976-8D40-6175152E1E36}"/>
          </ac:spMkLst>
        </pc:spChg>
        <pc:spChg chg="add del mod">
          <ac:chgData name="Montana Wickens" userId="bee9934a-7777-4cca-9708-b2d9b7da42a4" providerId="ADAL" clId="{46DA99AC-6374-47E6-8228-3100F61EFC33}" dt="2026-08-05T00:28:26.095" v="2861" actId="3680"/>
          <ac:spMkLst>
            <pc:docMk/>
            <pc:sldMk cId="3016182814" sldId="271"/>
            <ac:spMk id="5" creationId="{D3032D4C-FDFE-40F7-013D-F43EBD5ED8C1}"/>
          </ac:spMkLst>
        </pc:spChg>
        <pc:spChg chg="mod">
          <ac:chgData name="Montana Wickens" userId="bee9934a-7777-4cca-9708-b2d9b7da42a4" providerId="ADAL" clId="{46DA99AC-6374-47E6-8228-3100F61EFC33}" dt="2026-08-05T00:27:01.151" v="2842" actId="20577"/>
          <ac:spMkLst>
            <pc:docMk/>
            <pc:sldMk cId="3016182814" sldId="271"/>
            <ac:spMk id="12" creationId="{48C084E0-7658-3742-EEE3-64F0F1B6D2B0}"/>
          </ac:spMkLst>
        </pc:spChg>
        <pc:graphicFrameChg chg="add mod ord modGraphic">
          <ac:chgData name="Montana Wickens" userId="bee9934a-7777-4cca-9708-b2d9b7da42a4" providerId="ADAL" clId="{46DA99AC-6374-47E6-8228-3100F61EFC33}" dt="2026-08-05T02:46:15.278" v="3994" actId="20577"/>
          <ac:graphicFrameMkLst>
            <pc:docMk/>
            <pc:sldMk cId="3016182814" sldId="271"/>
            <ac:graphicFrameMk id="6" creationId="{30FE732E-1ED5-03A6-84A7-DBC30D3C5A2B}"/>
          </ac:graphicFrameMkLst>
        </pc:graphicFrameChg>
        <pc:picChg chg="del">
          <ac:chgData name="Montana Wickens" userId="bee9934a-7777-4cca-9708-b2d9b7da42a4" providerId="ADAL" clId="{46DA99AC-6374-47E6-8228-3100F61EFC33}" dt="2026-08-05T00:27:02.484" v="2843" actId="478"/>
          <ac:picMkLst>
            <pc:docMk/>
            <pc:sldMk cId="3016182814" sldId="271"/>
            <ac:picMk id="4" creationId="{89BADCE6-6875-9B3E-8FCE-190EB67C1068}"/>
          </ac:picMkLst>
        </pc:picChg>
      </pc:sldChg>
      <pc:sldChg chg="addSp delSp modSp add mod modNotesTx">
        <pc:chgData name="Montana Wickens" userId="bee9934a-7777-4cca-9708-b2d9b7da42a4" providerId="ADAL" clId="{46DA99AC-6374-47E6-8228-3100F61EFC33}" dt="2026-08-05T02:48:30.330" v="3995" actId="33524"/>
        <pc:sldMkLst>
          <pc:docMk/>
          <pc:sldMk cId="2077905776" sldId="272"/>
        </pc:sldMkLst>
        <pc:spChg chg="add mod">
          <ac:chgData name="Montana Wickens" userId="bee9934a-7777-4cca-9708-b2d9b7da42a4" providerId="ADAL" clId="{46DA99AC-6374-47E6-8228-3100F61EFC33}" dt="2026-08-05T00:40:09.306" v="3456" actId="20577"/>
          <ac:spMkLst>
            <pc:docMk/>
            <pc:sldMk cId="2077905776" sldId="272"/>
            <ac:spMk id="3" creationId="{273CCCC1-CE07-5A0C-C767-A4166622034E}"/>
          </ac:spMkLst>
        </pc:spChg>
        <pc:spChg chg="mod">
          <ac:chgData name="Montana Wickens" userId="bee9934a-7777-4cca-9708-b2d9b7da42a4" providerId="ADAL" clId="{46DA99AC-6374-47E6-8228-3100F61EFC33}" dt="2026-08-05T00:37:06.176" v="3350" actId="20577"/>
          <ac:spMkLst>
            <pc:docMk/>
            <pc:sldMk cId="2077905776" sldId="272"/>
            <ac:spMk id="12" creationId="{5B7CAB90-5EA4-406C-E75D-18954BCEAE00}"/>
          </ac:spMkLst>
        </pc:spChg>
        <pc:graphicFrameChg chg="del">
          <ac:chgData name="Montana Wickens" userId="bee9934a-7777-4cca-9708-b2d9b7da42a4" providerId="ADAL" clId="{46DA99AC-6374-47E6-8228-3100F61EFC33}" dt="2026-08-05T00:36:59.196" v="3322" actId="478"/>
          <ac:graphicFrameMkLst>
            <pc:docMk/>
            <pc:sldMk cId="2077905776" sldId="272"/>
            <ac:graphicFrameMk id="6" creationId="{0E2988B3-1E65-9A8D-EDA6-51A75A7F775F}"/>
          </ac:graphicFrameMkLst>
        </pc:graphicFrameChg>
      </pc:sldChg>
      <pc:sldChg chg="addSp delSp modSp add mod setBg modNotesTx">
        <pc:chgData name="Montana Wickens" userId="bee9934a-7777-4cca-9708-b2d9b7da42a4" providerId="ADAL" clId="{46DA99AC-6374-47E6-8228-3100F61EFC33}" dt="2026-08-05T00:43:27.349" v="3564" actId="1076"/>
        <pc:sldMkLst>
          <pc:docMk/>
          <pc:sldMk cId="2287657047" sldId="273"/>
        </pc:sldMkLst>
        <pc:spChg chg="del">
          <ac:chgData name="Montana Wickens" userId="bee9934a-7777-4cca-9708-b2d9b7da42a4" providerId="ADAL" clId="{46DA99AC-6374-47E6-8228-3100F61EFC33}" dt="2026-08-05T00:41:11.026" v="3496" actId="478"/>
          <ac:spMkLst>
            <pc:docMk/>
            <pc:sldMk cId="2287657047" sldId="273"/>
            <ac:spMk id="3" creationId="{EB1386CF-8DA5-FDE2-EFEC-D2648CF662EF}"/>
          </ac:spMkLst>
        </pc:spChg>
        <pc:spChg chg="add del mod">
          <ac:chgData name="Montana Wickens" userId="bee9934a-7777-4cca-9708-b2d9b7da42a4" providerId="ADAL" clId="{46DA99AC-6374-47E6-8228-3100F61EFC33}" dt="2026-08-05T00:41:28.411" v="3498" actId="22"/>
          <ac:spMkLst>
            <pc:docMk/>
            <pc:sldMk cId="2287657047" sldId="273"/>
            <ac:spMk id="4" creationId="{2077481E-3216-2664-5EBE-F0D2DD402E1A}"/>
          </ac:spMkLst>
        </pc:spChg>
        <pc:spChg chg="add mod">
          <ac:chgData name="Montana Wickens" userId="bee9934a-7777-4cca-9708-b2d9b7da42a4" providerId="ADAL" clId="{46DA99AC-6374-47E6-8228-3100F61EFC33}" dt="2026-08-05T00:43:27.349" v="3564" actId="1076"/>
          <ac:spMkLst>
            <pc:docMk/>
            <pc:sldMk cId="2287657047" sldId="273"/>
            <ac:spMk id="8" creationId="{27AB492E-FBEC-8815-F2E5-DAD3E4FD0908}"/>
          </ac:spMkLst>
        </pc:spChg>
        <pc:spChg chg="mod">
          <ac:chgData name="Montana Wickens" userId="bee9934a-7777-4cca-9708-b2d9b7da42a4" providerId="ADAL" clId="{46DA99AC-6374-47E6-8228-3100F61EFC33}" dt="2026-08-05T00:41:08.903" v="3495" actId="20577"/>
          <ac:spMkLst>
            <pc:docMk/>
            <pc:sldMk cId="2287657047" sldId="273"/>
            <ac:spMk id="12" creationId="{8D8D0685-7A0A-9DE1-7AB2-765ACB337E01}"/>
          </ac:spMkLst>
        </pc:spChg>
        <pc:picChg chg="add mod ord">
          <ac:chgData name="Montana Wickens" userId="bee9934a-7777-4cca-9708-b2d9b7da42a4" providerId="ADAL" clId="{46DA99AC-6374-47E6-8228-3100F61EFC33}" dt="2026-08-05T00:42:53.214" v="3524" actId="1076"/>
          <ac:picMkLst>
            <pc:docMk/>
            <pc:sldMk cId="2287657047" sldId="273"/>
            <ac:picMk id="6" creationId="{8D29CE7D-ECDF-7F73-FF0C-D02DF8B781C9}"/>
          </ac:picMkLst>
        </pc:picChg>
      </pc:sldChg>
      <pc:sldChg chg="addSp delSp modSp add mod setBg modNotesTx">
        <pc:chgData name="Montana Wickens" userId="bee9934a-7777-4cca-9708-b2d9b7da42a4" providerId="ADAL" clId="{46DA99AC-6374-47E6-8228-3100F61EFC33}" dt="2026-08-05T02:32:47.716" v="3879" actId="1076"/>
        <pc:sldMkLst>
          <pc:docMk/>
          <pc:sldMk cId="3332089302" sldId="274"/>
        </pc:sldMkLst>
        <pc:spChg chg="add del mod">
          <ac:chgData name="Montana Wickens" userId="bee9934a-7777-4cca-9708-b2d9b7da42a4" providerId="ADAL" clId="{46DA99AC-6374-47E6-8228-3100F61EFC33}" dt="2026-08-05T00:43:54.168" v="3578" actId="478"/>
          <ac:spMkLst>
            <pc:docMk/>
            <pc:sldMk cId="3332089302" sldId="274"/>
            <ac:spMk id="3" creationId="{B201A08E-35AB-B9F9-EA32-4993D15E3B40}"/>
          </ac:spMkLst>
        </pc:spChg>
        <pc:spChg chg="del">
          <ac:chgData name="Montana Wickens" userId="bee9934a-7777-4cca-9708-b2d9b7da42a4" providerId="ADAL" clId="{46DA99AC-6374-47E6-8228-3100F61EFC33}" dt="2026-08-05T00:43:55.529" v="3579" actId="478"/>
          <ac:spMkLst>
            <pc:docMk/>
            <pc:sldMk cId="3332089302" sldId="274"/>
            <ac:spMk id="8" creationId="{E26942CF-6ECF-F885-485D-548D28E5F22C}"/>
          </ac:spMkLst>
        </pc:spChg>
        <pc:spChg chg="mod">
          <ac:chgData name="Montana Wickens" userId="bee9934a-7777-4cca-9708-b2d9b7da42a4" providerId="ADAL" clId="{46DA99AC-6374-47E6-8228-3100F61EFC33}" dt="2026-08-05T00:43:48.654" v="3576" actId="20577"/>
          <ac:spMkLst>
            <pc:docMk/>
            <pc:sldMk cId="3332089302" sldId="274"/>
            <ac:spMk id="12" creationId="{C0679078-BE64-9103-D409-CF2E58A837DF}"/>
          </ac:spMkLst>
        </pc:spChg>
        <pc:spChg chg="add mod">
          <ac:chgData name="Montana Wickens" userId="bee9934a-7777-4cca-9708-b2d9b7da42a4" providerId="ADAL" clId="{46DA99AC-6374-47E6-8228-3100F61EFC33}" dt="2026-08-05T00:47:02.353" v="3669" actId="20577"/>
          <ac:spMkLst>
            <pc:docMk/>
            <pc:sldMk cId="3332089302" sldId="274"/>
            <ac:spMk id="16" creationId="{ADD49BDB-57AE-ED4F-CCAB-25842E0AA7A1}"/>
          </ac:spMkLst>
        </pc:spChg>
        <pc:picChg chg="add mod modCrop">
          <ac:chgData name="Montana Wickens" userId="bee9934a-7777-4cca-9708-b2d9b7da42a4" providerId="ADAL" clId="{46DA99AC-6374-47E6-8228-3100F61EFC33}" dt="2026-08-05T02:32:47.716" v="3879" actId="1076"/>
          <ac:picMkLst>
            <pc:docMk/>
            <pc:sldMk cId="3332089302" sldId="274"/>
            <ac:picMk id="5" creationId="{682840B3-3378-CDC0-656F-0A20504F05A5}"/>
          </ac:picMkLst>
        </pc:picChg>
        <pc:picChg chg="del">
          <ac:chgData name="Montana Wickens" userId="bee9934a-7777-4cca-9708-b2d9b7da42a4" providerId="ADAL" clId="{46DA99AC-6374-47E6-8228-3100F61EFC33}" dt="2026-08-05T00:43:52.803" v="3577" actId="478"/>
          <ac:picMkLst>
            <pc:docMk/>
            <pc:sldMk cId="3332089302" sldId="274"/>
            <ac:picMk id="6" creationId="{28503BAF-3986-8357-8ECD-B15594C18238}"/>
          </ac:picMkLst>
        </pc:picChg>
        <pc:picChg chg="add mod modCrop">
          <ac:chgData name="Montana Wickens" userId="bee9934a-7777-4cca-9708-b2d9b7da42a4" providerId="ADAL" clId="{46DA99AC-6374-47E6-8228-3100F61EFC33}" dt="2026-08-05T00:45:56.171" v="3614" actId="1076"/>
          <ac:picMkLst>
            <pc:docMk/>
            <pc:sldMk cId="3332089302" sldId="274"/>
            <ac:picMk id="9" creationId="{FB7F1CEA-C997-4CF9-B4C4-BFBED3C1F021}"/>
          </ac:picMkLst>
        </pc:picChg>
        <pc:picChg chg="add mod">
          <ac:chgData name="Montana Wickens" userId="bee9934a-7777-4cca-9708-b2d9b7da42a4" providerId="ADAL" clId="{46DA99AC-6374-47E6-8228-3100F61EFC33}" dt="2026-08-05T00:45:56.171" v="3614" actId="1076"/>
          <ac:picMkLst>
            <pc:docMk/>
            <pc:sldMk cId="3332089302" sldId="274"/>
            <ac:picMk id="11" creationId="{E4C38FA1-4EFF-88AF-0D87-21113D9CBB92}"/>
          </ac:picMkLst>
        </pc:picChg>
        <pc:picChg chg="add mod">
          <ac:chgData name="Montana Wickens" userId="bee9934a-7777-4cca-9708-b2d9b7da42a4" providerId="ADAL" clId="{46DA99AC-6374-47E6-8228-3100F61EFC33}" dt="2026-08-05T00:45:56.171" v="3614" actId="1076"/>
          <ac:picMkLst>
            <pc:docMk/>
            <pc:sldMk cId="3332089302" sldId="274"/>
            <ac:picMk id="14" creationId="{C4F68B2D-4D27-3CE1-72C6-88457E4F96BA}"/>
          </ac:picMkLst>
        </pc:picChg>
      </pc:sldChg>
      <pc:sldChg chg="addSp delSp modSp add mod modNotesTx">
        <pc:chgData name="Montana Wickens" userId="bee9934a-7777-4cca-9708-b2d9b7da42a4" providerId="ADAL" clId="{46DA99AC-6374-47E6-8228-3100F61EFC33}" dt="2026-08-05T03:32:07.807" v="4320" actId="20577"/>
        <pc:sldMkLst>
          <pc:docMk/>
          <pc:sldMk cId="2451405758" sldId="275"/>
        </pc:sldMkLst>
        <pc:spChg chg="add del mod">
          <ac:chgData name="Montana Wickens" userId="bee9934a-7777-4cca-9708-b2d9b7da42a4" providerId="ADAL" clId="{46DA99AC-6374-47E6-8228-3100F61EFC33}" dt="2026-08-05T03:30:05.801" v="4174" actId="21"/>
          <ac:spMkLst>
            <pc:docMk/>
            <pc:sldMk cId="2451405758" sldId="275"/>
            <ac:spMk id="6" creationId="{76AB129A-8F50-E622-D3AF-92893D6509E5}"/>
          </ac:spMkLst>
        </pc:spChg>
        <pc:spChg chg="add mod">
          <ac:chgData name="Montana Wickens" userId="bee9934a-7777-4cca-9708-b2d9b7da42a4" providerId="ADAL" clId="{46DA99AC-6374-47E6-8228-3100F61EFC33}" dt="2026-08-05T03:30:12.720" v="4177" actId="1076"/>
          <ac:spMkLst>
            <pc:docMk/>
            <pc:sldMk cId="2451405758" sldId="275"/>
            <ac:spMk id="8" creationId="{DA591E24-7833-B082-0859-24A50F9E1056}"/>
          </ac:spMkLst>
        </pc:spChg>
        <pc:spChg chg="mod">
          <ac:chgData name="Montana Wickens" userId="bee9934a-7777-4cca-9708-b2d9b7da42a4" providerId="ADAL" clId="{46DA99AC-6374-47E6-8228-3100F61EFC33}" dt="2026-08-05T00:47:57.414" v="3736" actId="20577"/>
          <ac:spMkLst>
            <pc:docMk/>
            <pc:sldMk cId="2451405758" sldId="275"/>
            <ac:spMk id="12" creationId="{FE087A2B-3B6D-81C2-F166-2E08906BC6C9}"/>
          </ac:spMkLst>
        </pc:spChg>
        <pc:spChg chg="del">
          <ac:chgData name="Montana Wickens" userId="bee9934a-7777-4cca-9708-b2d9b7da42a4" providerId="ADAL" clId="{46DA99AC-6374-47E6-8228-3100F61EFC33}" dt="2026-08-05T00:55:09.608" v="3749" actId="478"/>
          <ac:spMkLst>
            <pc:docMk/>
            <pc:sldMk cId="2451405758" sldId="275"/>
            <ac:spMk id="16" creationId="{858454BE-D646-2574-8F0C-6D50A2F1BA00}"/>
          </ac:spMkLst>
        </pc:spChg>
        <pc:picChg chg="add mod">
          <ac:chgData name="Montana Wickens" userId="bee9934a-7777-4cca-9708-b2d9b7da42a4" providerId="ADAL" clId="{46DA99AC-6374-47E6-8228-3100F61EFC33}" dt="2026-08-05T00:49:17.429" v="3745" actId="14100"/>
          <ac:picMkLst>
            <pc:docMk/>
            <pc:sldMk cId="2451405758" sldId="275"/>
            <ac:picMk id="3" creationId="{0824E4B6-5C3A-2115-CDB1-BCA59F8960DC}"/>
          </ac:picMkLst>
        </pc:picChg>
        <pc:picChg chg="mod">
          <ac:chgData name="Montana Wickens" userId="bee9934a-7777-4cca-9708-b2d9b7da42a4" providerId="ADAL" clId="{46DA99AC-6374-47E6-8228-3100F61EFC33}" dt="2026-08-05T00:48:17.693" v="3737" actId="14826"/>
          <ac:picMkLst>
            <pc:docMk/>
            <pc:sldMk cId="2451405758" sldId="275"/>
            <ac:picMk id="5" creationId="{3C5E2870-1FF3-7DA9-0191-7CE0B07845CB}"/>
          </ac:picMkLst>
        </pc:picChg>
        <pc:picChg chg="del mod">
          <ac:chgData name="Montana Wickens" userId="bee9934a-7777-4cca-9708-b2d9b7da42a4" providerId="ADAL" clId="{46DA99AC-6374-47E6-8228-3100F61EFC33}" dt="2026-08-05T00:49:06.672" v="3741" actId="478"/>
          <ac:picMkLst>
            <pc:docMk/>
            <pc:sldMk cId="2451405758" sldId="275"/>
            <ac:picMk id="9" creationId="{1859663D-F819-00B2-E3CA-D97BDA71BCCB}"/>
          </ac:picMkLst>
        </pc:picChg>
        <pc:picChg chg="mod">
          <ac:chgData name="Montana Wickens" userId="bee9934a-7777-4cca-9708-b2d9b7da42a4" providerId="ADAL" clId="{46DA99AC-6374-47E6-8228-3100F61EFC33}" dt="2026-08-05T00:48:33.980" v="3738" actId="14826"/>
          <ac:picMkLst>
            <pc:docMk/>
            <pc:sldMk cId="2451405758" sldId="275"/>
            <ac:picMk id="11" creationId="{5B95C3F1-8E5E-4D4E-661B-074CBDB61E81}"/>
          </ac:picMkLst>
        </pc:picChg>
        <pc:picChg chg="mod">
          <ac:chgData name="Montana Wickens" userId="bee9934a-7777-4cca-9708-b2d9b7da42a4" providerId="ADAL" clId="{46DA99AC-6374-47E6-8228-3100F61EFC33}" dt="2026-08-05T00:48:45.437" v="3739" actId="14826"/>
          <ac:picMkLst>
            <pc:docMk/>
            <pc:sldMk cId="2451405758" sldId="275"/>
            <ac:picMk id="14" creationId="{3A9141EA-2B54-68BE-A418-D9CFE17FD1E6}"/>
          </ac:picMkLst>
        </pc:picChg>
      </pc:sldChg>
      <pc:sldChg chg="addSp delSp modSp add mod modNotesTx">
        <pc:chgData name="Montana Wickens" userId="bee9934a-7777-4cca-9708-b2d9b7da42a4" providerId="ADAL" clId="{46DA99AC-6374-47E6-8228-3100F61EFC33}" dt="2026-08-05T03:30:08.429" v="4176" actId="22"/>
        <pc:sldMkLst>
          <pc:docMk/>
          <pc:sldMk cId="3486674648" sldId="276"/>
        </pc:sldMkLst>
        <pc:spChg chg="mod">
          <ac:chgData name="Montana Wickens" userId="bee9934a-7777-4cca-9708-b2d9b7da42a4" providerId="ADAL" clId="{46DA99AC-6374-47E6-8228-3100F61EFC33}" dt="2026-08-05T00:57:09.700" v="3773" actId="20577"/>
          <ac:spMkLst>
            <pc:docMk/>
            <pc:sldMk cId="3486674648" sldId="276"/>
            <ac:spMk id="12" creationId="{3EED9CFE-5C86-89AB-42CD-5626213118FE}"/>
          </ac:spMkLst>
        </pc:spChg>
        <pc:spChg chg="add del">
          <ac:chgData name="Montana Wickens" userId="bee9934a-7777-4cca-9708-b2d9b7da42a4" providerId="ADAL" clId="{46DA99AC-6374-47E6-8228-3100F61EFC33}" dt="2026-08-05T03:30:08.112" v="4175" actId="478"/>
          <ac:spMkLst>
            <pc:docMk/>
            <pc:sldMk cId="3486674648" sldId="276"/>
            <ac:spMk id="16" creationId="{937B7771-6F6B-2E1F-CE1F-BCCA6ACE3924}"/>
          </ac:spMkLst>
        </pc:spChg>
        <pc:spChg chg="add">
          <ac:chgData name="Montana Wickens" userId="bee9934a-7777-4cca-9708-b2d9b7da42a4" providerId="ADAL" clId="{46DA99AC-6374-47E6-8228-3100F61EFC33}" dt="2026-08-05T03:30:08.429" v="4176" actId="22"/>
          <ac:spMkLst>
            <pc:docMk/>
            <pc:sldMk cId="3486674648" sldId="276"/>
            <ac:spMk id="18" creationId="{0BE49B9A-AEC4-789A-BE51-730E9C46601F}"/>
          </ac:spMkLst>
        </pc:spChg>
        <pc:picChg chg="del">
          <ac:chgData name="Montana Wickens" userId="bee9934a-7777-4cca-9708-b2d9b7da42a4" providerId="ADAL" clId="{46DA99AC-6374-47E6-8228-3100F61EFC33}" dt="2026-08-05T00:57:05.177" v="3762" actId="478"/>
          <ac:picMkLst>
            <pc:docMk/>
            <pc:sldMk cId="3486674648" sldId="276"/>
            <ac:picMk id="3" creationId="{348F7154-A6B0-96B5-CA3A-F712EF17E4F7}"/>
          </ac:picMkLst>
        </pc:picChg>
        <pc:picChg chg="add mod modCrop">
          <ac:chgData name="Montana Wickens" userId="bee9934a-7777-4cca-9708-b2d9b7da42a4" providerId="ADAL" clId="{46DA99AC-6374-47E6-8228-3100F61EFC33}" dt="2026-08-05T03:22:20.364" v="4106" actId="1076"/>
          <ac:picMkLst>
            <pc:docMk/>
            <pc:sldMk cId="3486674648" sldId="276"/>
            <ac:picMk id="4" creationId="{06350023-DA44-49DC-60C8-52AE692C6871}"/>
          </ac:picMkLst>
        </pc:picChg>
        <pc:picChg chg="del">
          <ac:chgData name="Montana Wickens" userId="bee9934a-7777-4cca-9708-b2d9b7da42a4" providerId="ADAL" clId="{46DA99AC-6374-47E6-8228-3100F61EFC33}" dt="2026-08-05T00:57:03.827" v="3759" actId="478"/>
          <ac:picMkLst>
            <pc:docMk/>
            <pc:sldMk cId="3486674648" sldId="276"/>
            <ac:picMk id="5" creationId="{3E72A0D2-8E40-037C-C2E0-7168B31B2A83}"/>
          </ac:picMkLst>
        </pc:picChg>
        <pc:picChg chg="add mod modCrop">
          <ac:chgData name="Montana Wickens" userId="bee9934a-7777-4cca-9708-b2d9b7da42a4" providerId="ADAL" clId="{46DA99AC-6374-47E6-8228-3100F61EFC33}" dt="2026-08-05T03:22:20.364" v="4106" actId="1076"/>
          <ac:picMkLst>
            <pc:docMk/>
            <pc:sldMk cId="3486674648" sldId="276"/>
            <ac:picMk id="7" creationId="{9C2E0504-6A3C-DC51-5265-BEE5BD74AD48}"/>
          </ac:picMkLst>
        </pc:picChg>
        <pc:picChg chg="add mod modCrop">
          <ac:chgData name="Montana Wickens" userId="bee9934a-7777-4cca-9708-b2d9b7da42a4" providerId="ADAL" clId="{46DA99AC-6374-47E6-8228-3100F61EFC33}" dt="2026-08-05T03:22:20.364" v="4106" actId="1076"/>
          <ac:picMkLst>
            <pc:docMk/>
            <pc:sldMk cId="3486674648" sldId="276"/>
            <ac:picMk id="9" creationId="{E9D1CE10-CEDF-4B17-5FBB-EE61104137BF}"/>
          </ac:picMkLst>
        </pc:picChg>
        <pc:picChg chg="del">
          <ac:chgData name="Montana Wickens" userId="bee9934a-7777-4cca-9708-b2d9b7da42a4" providerId="ADAL" clId="{46DA99AC-6374-47E6-8228-3100F61EFC33}" dt="2026-08-05T00:57:04.367" v="3760" actId="478"/>
          <ac:picMkLst>
            <pc:docMk/>
            <pc:sldMk cId="3486674648" sldId="276"/>
            <ac:picMk id="11" creationId="{48B08B6D-6E60-887C-740B-31F54ABEBECE}"/>
          </ac:picMkLst>
        </pc:picChg>
        <pc:picChg chg="add mod modCrop">
          <ac:chgData name="Montana Wickens" userId="bee9934a-7777-4cca-9708-b2d9b7da42a4" providerId="ADAL" clId="{46DA99AC-6374-47E6-8228-3100F61EFC33}" dt="2026-08-05T03:22:20.364" v="4106" actId="1076"/>
          <ac:picMkLst>
            <pc:docMk/>
            <pc:sldMk cId="3486674648" sldId="276"/>
            <ac:picMk id="13" creationId="{A2AB0D49-8950-5242-A35C-B2D78B57843A}"/>
          </ac:picMkLst>
        </pc:picChg>
        <pc:picChg chg="del">
          <ac:chgData name="Montana Wickens" userId="bee9934a-7777-4cca-9708-b2d9b7da42a4" providerId="ADAL" clId="{46DA99AC-6374-47E6-8228-3100F61EFC33}" dt="2026-08-05T00:57:04.785" v="3761" actId="478"/>
          <ac:picMkLst>
            <pc:docMk/>
            <pc:sldMk cId="3486674648" sldId="276"/>
            <ac:picMk id="14" creationId="{1A565534-4959-36CD-3CA4-09C604FC5A4F}"/>
          </ac:picMkLst>
        </pc:picChg>
      </pc:sldChg>
      <pc:sldChg chg="addSp delSp modSp add mod modNotesTx">
        <pc:chgData name="Montana Wickens" userId="bee9934a-7777-4cca-9708-b2d9b7da42a4" providerId="ADAL" clId="{46DA99AC-6374-47E6-8228-3100F61EFC33}" dt="2026-08-05T03:29:04.691" v="4171" actId="1076"/>
        <pc:sldMkLst>
          <pc:docMk/>
          <pc:sldMk cId="15265856" sldId="277"/>
        </pc:sldMkLst>
        <pc:spChg chg="mod">
          <ac:chgData name="Montana Wickens" userId="bee9934a-7777-4cca-9708-b2d9b7da42a4" providerId="ADAL" clId="{46DA99AC-6374-47E6-8228-3100F61EFC33}" dt="2026-08-05T02:30:21.561" v="3832" actId="20577"/>
          <ac:spMkLst>
            <pc:docMk/>
            <pc:sldMk cId="15265856" sldId="277"/>
            <ac:spMk id="12" creationId="{FD32543E-7C45-4441-32A9-627E8B197E3D}"/>
          </ac:spMkLst>
        </pc:spChg>
        <pc:spChg chg="add mod">
          <ac:chgData name="Montana Wickens" userId="bee9934a-7777-4cca-9708-b2d9b7da42a4" providerId="ADAL" clId="{46DA99AC-6374-47E6-8228-3100F61EFC33}" dt="2026-08-05T03:29:04.691" v="4171" actId="1076"/>
          <ac:spMkLst>
            <pc:docMk/>
            <pc:sldMk cId="15265856" sldId="277"/>
            <ac:spMk id="16" creationId="{5368FB1B-3B62-91BD-F657-E7886BE31020}"/>
          </ac:spMkLst>
        </pc:spChg>
        <pc:picChg chg="add mod">
          <ac:chgData name="Montana Wickens" userId="bee9934a-7777-4cca-9708-b2d9b7da42a4" providerId="ADAL" clId="{46DA99AC-6374-47E6-8228-3100F61EFC33}" dt="2026-08-05T03:29:02.380" v="4170" actId="1076"/>
          <ac:picMkLst>
            <pc:docMk/>
            <pc:sldMk cId="15265856" sldId="277"/>
            <ac:picMk id="3" creationId="{888FBFDA-4C9F-2F55-3284-ABD5AB108CC9}"/>
          </ac:picMkLst>
        </pc:picChg>
        <pc:picChg chg="del">
          <ac:chgData name="Montana Wickens" userId="bee9934a-7777-4cca-9708-b2d9b7da42a4" providerId="ADAL" clId="{46DA99AC-6374-47E6-8228-3100F61EFC33}" dt="2026-08-05T02:30:23.369" v="3833" actId="478"/>
          <ac:picMkLst>
            <pc:docMk/>
            <pc:sldMk cId="15265856" sldId="277"/>
            <ac:picMk id="4" creationId="{EB7E813D-AD3B-DD4D-AC75-405E0EB05C5B}"/>
          </ac:picMkLst>
        </pc:picChg>
        <pc:picChg chg="add mod">
          <ac:chgData name="Montana Wickens" userId="bee9934a-7777-4cca-9708-b2d9b7da42a4" providerId="ADAL" clId="{46DA99AC-6374-47E6-8228-3100F61EFC33}" dt="2026-08-05T03:29:02.380" v="4170" actId="1076"/>
          <ac:picMkLst>
            <pc:docMk/>
            <pc:sldMk cId="15265856" sldId="277"/>
            <ac:picMk id="6" creationId="{058FBB6B-4AED-8E2E-ADF9-6A9F5E98361D}"/>
          </ac:picMkLst>
        </pc:picChg>
        <pc:picChg chg="del">
          <ac:chgData name="Montana Wickens" userId="bee9934a-7777-4cca-9708-b2d9b7da42a4" providerId="ADAL" clId="{46DA99AC-6374-47E6-8228-3100F61EFC33}" dt="2026-08-05T02:30:24.082" v="3834" actId="478"/>
          <ac:picMkLst>
            <pc:docMk/>
            <pc:sldMk cId="15265856" sldId="277"/>
            <ac:picMk id="7" creationId="{081820D7-B8B0-8A00-1D31-31B1BBBBC3BD}"/>
          </ac:picMkLst>
        </pc:picChg>
        <pc:picChg chg="del">
          <ac:chgData name="Montana Wickens" userId="bee9934a-7777-4cca-9708-b2d9b7da42a4" providerId="ADAL" clId="{46DA99AC-6374-47E6-8228-3100F61EFC33}" dt="2026-08-05T02:30:24.440" v="3835" actId="478"/>
          <ac:picMkLst>
            <pc:docMk/>
            <pc:sldMk cId="15265856" sldId="277"/>
            <ac:picMk id="9" creationId="{AD4D089D-1C48-8F7C-0AC0-1801413219A0}"/>
          </ac:picMkLst>
        </pc:picChg>
        <pc:picChg chg="add mod">
          <ac:chgData name="Montana Wickens" userId="bee9934a-7777-4cca-9708-b2d9b7da42a4" providerId="ADAL" clId="{46DA99AC-6374-47E6-8228-3100F61EFC33}" dt="2026-08-05T03:29:02.380" v="4170" actId="1076"/>
          <ac:picMkLst>
            <pc:docMk/>
            <pc:sldMk cId="15265856" sldId="277"/>
            <ac:picMk id="10" creationId="{5F1F1CEC-4277-B86C-23D0-F12419D375A6}"/>
          </ac:picMkLst>
        </pc:picChg>
        <pc:picChg chg="del">
          <ac:chgData name="Montana Wickens" userId="bee9934a-7777-4cca-9708-b2d9b7da42a4" providerId="ADAL" clId="{46DA99AC-6374-47E6-8228-3100F61EFC33}" dt="2026-08-05T02:30:25.375" v="3836" actId="478"/>
          <ac:picMkLst>
            <pc:docMk/>
            <pc:sldMk cId="15265856" sldId="277"/>
            <ac:picMk id="13" creationId="{A863F25D-9C1E-6F1F-E681-2CA2FEECBFC5}"/>
          </ac:picMkLst>
        </pc:picChg>
        <pc:picChg chg="add mod">
          <ac:chgData name="Montana Wickens" userId="bee9934a-7777-4cca-9708-b2d9b7da42a4" providerId="ADAL" clId="{46DA99AC-6374-47E6-8228-3100F61EFC33}" dt="2026-08-05T03:29:02.380" v="4170" actId="1076"/>
          <ac:picMkLst>
            <pc:docMk/>
            <pc:sldMk cId="15265856" sldId="277"/>
            <ac:picMk id="14" creationId="{458A04A4-9DD2-73E8-F6E9-EC7F1123C669}"/>
          </ac:picMkLst>
        </pc:picChg>
      </pc:sldChg>
      <pc:sldChg chg="addSp delSp modSp add mod">
        <pc:chgData name="Montana Wickens" userId="bee9934a-7777-4cca-9708-b2d9b7da42a4" providerId="ADAL" clId="{46DA99AC-6374-47E6-8228-3100F61EFC33}" dt="2026-08-05T02:34:34.113" v="3921" actId="20577"/>
        <pc:sldMkLst>
          <pc:docMk/>
          <pc:sldMk cId="1863477329" sldId="278"/>
        </pc:sldMkLst>
        <pc:spChg chg="add mod">
          <ac:chgData name="Montana Wickens" userId="bee9934a-7777-4cca-9708-b2d9b7da42a4" providerId="ADAL" clId="{46DA99AC-6374-47E6-8228-3100F61EFC33}" dt="2026-08-05T02:34:34.113" v="3921" actId="20577"/>
          <ac:spMkLst>
            <pc:docMk/>
            <pc:sldMk cId="1863477329" sldId="278"/>
            <ac:spMk id="4" creationId="{86F27CE1-F551-92AE-1D81-E5DC62937CAA}"/>
          </ac:spMkLst>
        </pc:spChg>
        <pc:spChg chg="mod">
          <ac:chgData name="Montana Wickens" userId="bee9934a-7777-4cca-9708-b2d9b7da42a4" providerId="ADAL" clId="{46DA99AC-6374-47E6-8228-3100F61EFC33}" dt="2026-08-05T02:32:43.265" v="3874" actId="20577"/>
          <ac:spMkLst>
            <pc:docMk/>
            <pc:sldMk cId="1863477329" sldId="278"/>
            <ac:spMk id="12" creationId="{9A62EA12-1706-D143-4CDF-87403B350AD3}"/>
          </ac:spMkLst>
        </pc:spChg>
        <pc:picChg chg="del">
          <ac:chgData name="Montana Wickens" userId="bee9934a-7777-4cca-9708-b2d9b7da42a4" providerId="ADAL" clId="{46DA99AC-6374-47E6-8228-3100F61EFC33}" dt="2026-08-05T02:32:45.491" v="3876" actId="478"/>
          <ac:picMkLst>
            <pc:docMk/>
            <pc:sldMk cId="1863477329" sldId="278"/>
            <ac:picMk id="3" creationId="{BF5CC77A-F915-6B63-9E7D-E9B3EA309655}"/>
          </ac:picMkLst>
        </pc:picChg>
        <pc:picChg chg="del">
          <ac:chgData name="Montana Wickens" userId="bee9934a-7777-4cca-9708-b2d9b7da42a4" providerId="ADAL" clId="{46DA99AC-6374-47E6-8228-3100F61EFC33}" dt="2026-08-05T02:32:44.752" v="3875" actId="478"/>
          <ac:picMkLst>
            <pc:docMk/>
            <pc:sldMk cId="1863477329" sldId="278"/>
            <ac:picMk id="6" creationId="{2C12EFDE-E40D-273E-57B2-C1C5419825EF}"/>
          </ac:picMkLst>
        </pc:picChg>
        <pc:picChg chg="del">
          <ac:chgData name="Montana Wickens" userId="bee9934a-7777-4cca-9708-b2d9b7da42a4" providerId="ADAL" clId="{46DA99AC-6374-47E6-8228-3100F61EFC33}" dt="2026-08-05T02:32:46.155" v="3878" actId="478"/>
          <ac:picMkLst>
            <pc:docMk/>
            <pc:sldMk cId="1863477329" sldId="278"/>
            <ac:picMk id="10" creationId="{3728A67C-8D78-0AD3-38DD-BF9B569C3095}"/>
          </ac:picMkLst>
        </pc:picChg>
        <pc:picChg chg="del">
          <ac:chgData name="Montana Wickens" userId="bee9934a-7777-4cca-9708-b2d9b7da42a4" providerId="ADAL" clId="{46DA99AC-6374-47E6-8228-3100F61EFC33}" dt="2026-08-05T02:32:45.794" v="3877" actId="478"/>
          <ac:picMkLst>
            <pc:docMk/>
            <pc:sldMk cId="1863477329" sldId="278"/>
            <ac:picMk id="14" creationId="{2FBD2EE7-76D0-6D6C-68AD-C6085AC121AB}"/>
          </ac:picMkLst>
        </pc:picChg>
      </pc:sldChg>
      <pc:sldChg chg="modSp add mod">
        <pc:chgData name="Montana Wickens" userId="bee9934a-7777-4cca-9708-b2d9b7da42a4" providerId="ADAL" clId="{46DA99AC-6374-47E6-8228-3100F61EFC33}" dt="2026-08-05T02:36:26.790" v="3973" actId="207"/>
        <pc:sldMkLst>
          <pc:docMk/>
          <pc:sldMk cId="2813363648" sldId="279"/>
        </pc:sldMkLst>
        <pc:spChg chg="mod">
          <ac:chgData name="Montana Wickens" userId="bee9934a-7777-4cca-9708-b2d9b7da42a4" providerId="ADAL" clId="{46DA99AC-6374-47E6-8228-3100F61EFC33}" dt="2026-08-05T02:36:26.790" v="3973" actId="207"/>
          <ac:spMkLst>
            <pc:docMk/>
            <pc:sldMk cId="2813363648" sldId="279"/>
            <ac:spMk id="4" creationId="{DE33D7D1-8F0B-F5FB-B60A-4BDD3064E5C3}"/>
          </ac:spMkLst>
        </pc:spChg>
        <pc:spChg chg="mod">
          <ac:chgData name="Montana Wickens" userId="bee9934a-7777-4cca-9708-b2d9b7da42a4" providerId="ADAL" clId="{46DA99AC-6374-47E6-8228-3100F61EFC33}" dt="2026-08-05T02:35:01.765" v="3932" actId="20577"/>
          <ac:spMkLst>
            <pc:docMk/>
            <pc:sldMk cId="2813363648" sldId="279"/>
            <ac:spMk id="12" creationId="{1E06B8C4-0D27-BCCF-1A67-2914A87B99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092DE7-79DE-448C-A723-68F250E82EFC}" type="datetimeFigureOut">
              <a:rPr lang="en-AU" smtClean="0"/>
              <a:t>14/08/2026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C17B6A-5E94-4875-A5B5-DE9BA3B584F5}" type="slidenum">
              <a:rPr lang="en-AU" smtClean="0"/>
              <a:t>‹#›</a:t>
            </a:fld>
            <a:endParaRPr lang="en-AU"/>
          </a:p>
        </p:txBody>
      </p:sp>
    </p:spTree>
    <p:extLst>
      <p:ext uri="{BB962C8B-B14F-4D97-AF65-F5344CB8AC3E}">
        <p14:creationId xmlns:p14="http://schemas.microsoft.com/office/powerpoint/2010/main" val="26678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34DB5-FBAD-04CB-C967-AEEF2BD616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FD07FE-C148-A716-565F-ABA314636F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D5C767-1E73-FB6F-5812-FAD7DABB162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1E6941F-0C86-8C3C-FB10-60DFECD727D4}"/>
              </a:ext>
            </a:extLst>
          </p:cNvPr>
          <p:cNvSpPr>
            <a:spLocks noGrp="1"/>
          </p:cNvSpPr>
          <p:nvPr>
            <p:ph type="sldNum" sz="quarter" idx="5"/>
          </p:nvPr>
        </p:nvSpPr>
        <p:spPr/>
        <p:txBody>
          <a:bodyPr/>
          <a:lstStyle/>
          <a:p>
            <a:fld id="{6BC17B6A-5E94-4875-A5B5-DE9BA3B584F5}" type="slidenum">
              <a:rPr lang="en-AU" smtClean="0"/>
              <a:t>2</a:t>
            </a:fld>
            <a:endParaRPr lang="en-AU"/>
          </a:p>
        </p:txBody>
      </p:sp>
    </p:spTree>
    <p:extLst>
      <p:ext uri="{BB962C8B-B14F-4D97-AF65-F5344CB8AC3E}">
        <p14:creationId xmlns:p14="http://schemas.microsoft.com/office/powerpoint/2010/main" val="1346994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ACDD9-5BB3-DEAA-37E1-223CD9A80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3295E0-8B0F-0C46-85E0-FC8CF83A3D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9185E6-6A0E-AFA5-F4F6-2D73AAE9FEB7}"/>
              </a:ext>
            </a:extLst>
          </p:cNvPr>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A341B739-3D62-1C83-3436-C4148495A479}"/>
              </a:ext>
            </a:extLst>
          </p:cNvPr>
          <p:cNvSpPr>
            <a:spLocks noGrp="1"/>
          </p:cNvSpPr>
          <p:nvPr>
            <p:ph type="sldNum" sz="quarter" idx="5"/>
          </p:nvPr>
        </p:nvSpPr>
        <p:spPr/>
        <p:txBody>
          <a:bodyPr/>
          <a:lstStyle/>
          <a:p>
            <a:fld id="{6BC17B6A-5E94-4875-A5B5-DE9BA3B584F5}" type="slidenum">
              <a:rPr lang="en-AU" smtClean="0"/>
              <a:t>11</a:t>
            </a:fld>
            <a:endParaRPr lang="en-AU"/>
          </a:p>
        </p:txBody>
      </p:sp>
    </p:spTree>
    <p:extLst>
      <p:ext uri="{BB962C8B-B14F-4D97-AF65-F5344CB8AC3E}">
        <p14:creationId xmlns:p14="http://schemas.microsoft.com/office/powerpoint/2010/main" val="2679773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56D5C-3F3D-BE92-96AB-D1CE647F7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E3495-F127-6F08-99F0-0F28735950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BFF615-0835-989F-BCD5-09B59FE701E0}"/>
              </a:ext>
            </a:extLst>
          </p:cNvPr>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2020E379-29DD-8F0C-8E49-0849971E0EB2}"/>
              </a:ext>
            </a:extLst>
          </p:cNvPr>
          <p:cNvSpPr>
            <a:spLocks noGrp="1"/>
          </p:cNvSpPr>
          <p:nvPr>
            <p:ph type="sldNum" sz="quarter" idx="5"/>
          </p:nvPr>
        </p:nvSpPr>
        <p:spPr/>
        <p:txBody>
          <a:bodyPr/>
          <a:lstStyle/>
          <a:p>
            <a:fld id="{6BC17B6A-5E94-4875-A5B5-DE9BA3B584F5}" type="slidenum">
              <a:rPr lang="en-AU" smtClean="0"/>
              <a:t>12</a:t>
            </a:fld>
            <a:endParaRPr lang="en-AU"/>
          </a:p>
        </p:txBody>
      </p:sp>
    </p:spTree>
    <p:extLst>
      <p:ext uri="{BB962C8B-B14F-4D97-AF65-F5344CB8AC3E}">
        <p14:creationId xmlns:p14="http://schemas.microsoft.com/office/powerpoint/2010/main" val="3192874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532CF-0D7C-ABCA-F0D2-3B5EC79AC6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8EFCF5-A146-4DBC-5525-683E19ABC7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081410-CF82-0A13-6AB3-BD080C497631}"/>
              </a:ext>
            </a:extLst>
          </p:cNvPr>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9263928D-7E0C-34C6-2B8E-82C4050477C2}"/>
              </a:ext>
            </a:extLst>
          </p:cNvPr>
          <p:cNvSpPr>
            <a:spLocks noGrp="1"/>
          </p:cNvSpPr>
          <p:nvPr>
            <p:ph type="sldNum" sz="quarter" idx="5"/>
          </p:nvPr>
        </p:nvSpPr>
        <p:spPr/>
        <p:txBody>
          <a:bodyPr/>
          <a:lstStyle/>
          <a:p>
            <a:fld id="{6BC17B6A-5E94-4875-A5B5-DE9BA3B584F5}" type="slidenum">
              <a:rPr lang="en-AU" smtClean="0"/>
              <a:t>13</a:t>
            </a:fld>
            <a:endParaRPr lang="en-AU"/>
          </a:p>
        </p:txBody>
      </p:sp>
    </p:spTree>
    <p:extLst>
      <p:ext uri="{BB962C8B-B14F-4D97-AF65-F5344CB8AC3E}">
        <p14:creationId xmlns:p14="http://schemas.microsoft.com/office/powerpoint/2010/main" val="2372489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E47CF-A473-1B95-DC0F-9FDD94FA8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CE0EE-FA31-F2D9-EA46-2A7CF3B745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80B959-F29A-CDEB-DEEF-FE0B6B0C2044}"/>
              </a:ext>
            </a:extLst>
          </p:cNvPr>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2E4D0E07-521D-DB6C-25E8-35F21C0B1342}"/>
              </a:ext>
            </a:extLst>
          </p:cNvPr>
          <p:cNvSpPr>
            <a:spLocks noGrp="1"/>
          </p:cNvSpPr>
          <p:nvPr>
            <p:ph type="sldNum" sz="quarter" idx="5"/>
          </p:nvPr>
        </p:nvSpPr>
        <p:spPr/>
        <p:txBody>
          <a:bodyPr/>
          <a:lstStyle/>
          <a:p>
            <a:fld id="{6BC17B6A-5E94-4875-A5B5-DE9BA3B584F5}" type="slidenum">
              <a:rPr lang="en-AU" smtClean="0"/>
              <a:t>14</a:t>
            </a:fld>
            <a:endParaRPr lang="en-AU"/>
          </a:p>
        </p:txBody>
      </p:sp>
    </p:spTree>
    <p:extLst>
      <p:ext uri="{BB962C8B-B14F-4D97-AF65-F5344CB8AC3E}">
        <p14:creationId xmlns:p14="http://schemas.microsoft.com/office/powerpoint/2010/main" val="1655599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6D0EF-CF72-3389-E9BE-3146F53C8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4B320B-78FA-34F6-D4CF-E87D42993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A6A097-C1F8-01B6-500D-9A5CD49B54A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7E69EE0-18FA-84B0-1A51-58A102349A30}"/>
              </a:ext>
            </a:extLst>
          </p:cNvPr>
          <p:cNvSpPr>
            <a:spLocks noGrp="1"/>
          </p:cNvSpPr>
          <p:nvPr>
            <p:ph type="sldNum" sz="quarter" idx="5"/>
          </p:nvPr>
        </p:nvSpPr>
        <p:spPr/>
        <p:txBody>
          <a:bodyPr/>
          <a:lstStyle/>
          <a:p>
            <a:fld id="{6BC17B6A-5E94-4875-A5B5-DE9BA3B584F5}" type="slidenum">
              <a:rPr lang="en-AU" smtClean="0"/>
              <a:t>3</a:t>
            </a:fld>
            <a:endParaRPr lang="en-AU"/>
          </a:p>
        </p:txBody>
      </p:sp>
    </p:spTree>
    <p:extLst>
      <p:ext uri="{BB962C8B-B14F-4D97-AF65-F5344CB8AC3E}">
        <p14:creationId xmlns:p14="http://schemas.microsoft.com/office/powerpoint/2010/main" val="1027600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C1E4D-F0AC-3048-9A4F-B36DF412ED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C562C2-7958-D50C-D218-3FA6951957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FCA86C-0554-889F-284F-2F3CA5FEFF78}"/>
              </a:ext>
            </a:extLst>
          </p:cNvPr>
          <p:cNvSpPr>
            <a:spLocks noGrp="1"/>
          </p:cNvSpPr>
          <p:nvPr>
            <p:ph type="body" idx="1"/>
          </p:nvPr>
        </p:nvSpPr>
        <p:spPr/>
        <p:txBody>
          <a:bodyPr/>
          <a:lstStyle/>
          <a:p>
            <a:pPr marL="0" indent="0">
              <a:buNone/>
            </a:pPr>
            <a:endParaRPr lang="en-AU" dirty="0"/>
          </a:p>
        </p:txBody>
      </p:sp>
      <p:sp>
        <p:nvSpPr>
          <p:cNvPr id="4" name="Slide Number Placeholder 3">
            <a:extLst>
              <a:ext uri="{FF2B5EF4-FFF2-40B4-BE49-F238E27FC236}">
                <a16:creationId xmlns:a16="http://schemas.microsoft.com/office/drawing/2014/main" id="{84945784-A933-AAC2-8C21-207B9A23695E}"/>
              </a:ext>
            </a:extLst>
          </p:cNvPr>
          <p:cNvSpPr>
            <a:spLocks noGrp="1"/>
          </p:cNvSpPr>
          <p:nvPr>
            <p:ph type="sldNum" sz="quarter" idx="5"/>
          </p:nvPr>
        </p:nvSpPr>
        <p:spPr/>
        <p:txBody>
          <a:bodyPr/>
          <a:lstStyle/>
          <a:p>
            <a:fld id="{6BC17B6A-5E94-4875-A5B5-DE9BA3B584F5}" type="slidenum">
              <a:rPr lang="en-AU" smtClean="0"/>
              <a:t>4</a:t>
            </a:fld>
            <a:endParaRPr lang="en-AU"/>
          </a:p>
        </p:txBody>
      </p:sp>
    </p:spTree>
    <p:extLst>
      <p:ext uri="{BB962C8B-B14F-4D97-AF65-F5344CB8AC3E}">
        <p14:creationId xmlns:p14="http://schemas.microsoft.com/office/powerpoint/2010/main" val="3150291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3977D-A74A-D8BD-5491-200B5C7A39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297FA1-54B3-0E5D-D276-8D6A04FE2E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C7F53-0DEC-EF52-F822-F4A90F1D4D3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A904088-5AE0-83AD-3AA7-AF0B0D14726D}"/>
              </a:ext>
            </a:extLst>
          </p:cNvPr>
          <p:cNvSpPr>
            <a:spLocks noGrp="1"/>
          </p:cNvSpPr>
          <p:nvPr>
            <p:ph type="sldNum" sz="quarter" idx="5"/>
          </p:nvPr>
        </p:nvSpPr>
        <p:spPr/>
        <p:txBody>
          <a:bodyPr/>
          <a:lstStyle/>
          <a:p>
            <a:fld id="{6BC17B6A-5E94-4875-A5B5-DE9BA3B584F5}" type="slidenum">
              <a:rPr lang="en-AU" smtClean="0"/>
              <a:t>5</a:t>
            </a:fld>
            <a:endParaRPr lang="en-AU"/>
          </a:p>
        </p:txBody>
      </p:sp>
    </p:spTree>
    <p:extLst>
      <p:ext uri="{BB962C8B-B14F-4D97-AF65-F5344CB8AC3E}">
        <p14:creationId xmlns:p14="http://schemas.microsoft.com/office/powerpoint/2010/main" val="1264624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0BDC6-8DBC-515D-7C85-D09F3E396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DE470-72C1-049D-B1D3-92913E7994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4F33C8-B082-464F-466F-AB42A1399D7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E6545F2-FC11-52C3-1F8F-A8EFC4F6515F}"/>
              </a:ext>
            </a:extLst>
          </p:cNvPr>
          <p:cNvSpPr>
            <a:spLocks noGrp="1"/>
          </p:cNvSpPr>
          <p:nvPr>
            <p:ph type="sldNum" sz="quarter" idx="5"/>
          </p:nvPr>
        </p:nvSpPr>
        <p:spPr/>
        <p:txBody>
          <a:bodyPr/>
          <a:lstStyle/>
          <a:p>
            <a:fld id="{6BC17B6A-5E94-4875-A5B5-DE9BA3B584F5}" type="slidenum">
              <a:rPr lang="en-AU" smtClean="0"/>
              <a:t>6</a:t>
            </a:fld>
            <a:endParaRPr lang="en-AU"/>
          </a:p>
        </p:txBody>
      </p:sp>
    </p:spTree>
    <p:extLst>
      <p:ext uri="{BB962C8B-B14F-4D97-AF65-F5344CB8AC3E}">
        <p14:creationId xmlns:p14="http://schemas.microsoft.com/office/powerpoint/2010/main" val="1827742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88731-3972-5431-39C5-629E57649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937A2-E553-A015-9DE9-9CC535E01A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0DD637-1A6C-60D9-B300-7BD59D7D437D}"/>
              </a:ext>
            </a:extLst>
          </p:cNvPr>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7019335B-23FA-61AB-006E-EB6937588FBA}"/>
              </a:ext>
            </a:extLst>
          </p:cNvPr>
          <p:cNvSpPr>
            <a:spLocks noGrp="1"/>
          </p:cNvSpPr>
          <p:nvPr>
            <p:ph type="sldNum" sz="quarter" idx="5"/>
          </p:nvPr>
        </p:nvSpPr>
        <p:spPr/>
        <p:txBody>
          <a:bodyPr/>
          <a:lstStyle/>
          <a:p>
            <a:fld id="{6BC17B6A-5E94-4875-A5B5-DE9BA3B584F5}" type="slidenum">
              <a:rPr lang="en-AU" smtClean="0"/>
              <a:t>7</a:t>
            </a:fld>
            <a:endParaRPr lang="en-AU"/>
          </a:p>
        </p:txBody>
      </p:sp>
    </p:spTree>
    <p:extLst>
      <p:ext uri="{BB962C8B-B14F-4D97-AF65-F5344CB8AC3E}">
        <p14:creationId xmlns:p14="http://schemas.microsoft.com/office/powerpoint/2010/main" val="291101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391D2-8D9D-AC21-C909-BAFCDA1F1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96E2D-4858-ADD1-E820-1B34036CE8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2D8D1-6063-4C63-BC4B-66ED80E5D886}"/>
              </a:ext>
            </a:extLst>
          </p:cNvPr>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C0E98676-C1EB-98EB-64B1-976B83D29DE9}"/>
              </a:ext>
            </a:extLst>
          </p:cNvPr>
          <p:cNvSpPr>
            <a:spLocks noGrp="1"/>
          </p:cNvSpPr>
          <p:nvPr>
            <p:ph type="sldNum" sz="quarter" idx="5"/>
          </p:nvPr>
        </p:nvSpPr>
        <p:spPr/>
        <p:txBody>
          <a:bodyPr/>
          <a:lstStyle/>
          <a:p>
            <a:fld id="{6BC17B6A-5E94-4875-A5B5-DE9BA3B584F5}" type="slidenum">
              <a:rPr lang="en-AU" smtClean="0"/>
              <a:t>8</a:t>
            </a:fld>
            <a:endParaRPr lang="en-AU"/>
          </a:p>
        </p:txBody>
      </p:sp>
    </p:spTree>
    <p:extLst>
      <p:ext uri="{BB962C8B-B14F-4D97-AF65-F5344CB8AC3E}">
        <p14:creationId xmlns:p14="http://schemas.microsoft.com/office/powerpoint/2010/main" val="4049678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AE952-1813-C3D3-178C-D0845F61C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E7BDE4-F28C-E717-7D76-2765854F4A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448BEC-C67B-84DE-296E-B1A52807ED20}"/>
              </a:ext>
            </a:extLst>
          </p:cNvPr>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7C09BD7F-148D-BBD4-3F97-F9B735448EA1}"/>
              </a:ext>
            </a:extLst>
          </p:cNvPr>
          <p:cNvSpPr>
            <a:spLocks noGrp="1"/>
          </p:cNvSpPr>
          <p:nvPr>
            <p:ph type="sldNum" sz="quarter" idx="5"/>
          </p:nvPr>
        </p:nvSpPr>
        <p:spPr/>
        <p:txBody>
          <a:bodyPr/>
          <a:lstStyle/>
          <a:p>
            <a:fld id="{6BC17B6A-5E94-4875-A5B5-DE9BA3B584F5}" type="slidenum">
              <a:rPr lang="en-AU" smtClean="0"/>
              <a:t>9</a:t>
            </a:fld>
            <a:endParaRPr lang="en-AU"/>
          </a:p>
        </p:txBody>
      </p:sp>
    </p:spTree>
    <p:extLst>
      <p:ext uri="{BB962C8B-B14F-4D97-AF65-F5344CB8AC3E}">
        <p14:creationId xmlns:p14="http://schemas.microsoft.com/office/powerpoint/2010/main" val="192058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62CC4-B275-CF5C-93E8-23CD49580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2D9BB-41EA-B180-C728-AB4ED66123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A5C5B-F6BB-9BE2-1074-B12343C0860B}"/>
              </a:ext>
            </a:extLst>
          </p:cNvPr>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EB16A744-9110-D14D-F0C0-466D682EAEF0}"/>
              </a:ext>
            </a:extLst>
          </p:cNvPr>
          <p:cNvSpPr>
            <a:spLocks noGrp="1"/>
          </p:cNvSpPr>
          <p:nvPr>
            <p:ph type="sldNum" sz="quarter" idx="5"/>
          </p:nvPr>
        </p:nvSpPr>
        <p:spPr/>
        <p:txBody>
          <a:bodyPr/>
          <a:lstStyle/>
          <a:p>
            <a:fld id="{6BC17B6A-5E94-4875-A5B5-DE9BA3B584F5}" type="slidenum">
              <a:rPr lang="en-AU" smtClean="0"/>
              <a:t>10</a:t>
            </a:fld>
            <a:endParaRPr lang="en-AU"/>
          </a:p>
        </p:txBody>
      </p:sp>
    </p:spTree>
    <p:extLst>
      <p:ext uri="{BB962C8B-B14F-4D97-AF65-F5344CB8AC3E}">
        <p14:creationId xmlns:p14="http://schemas.microsoft.com/office/powerpoint/2010/main" val="33222525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A714-9302-4F78-8284-842B920EF9B4}"/>
              </a:ext>
            </a:extLst>
          </p:cNvPr>
          <p:cNvSpPr>
            <a:spLocks noGrp="1"/>
          </p:cNvSpPr>
          <p:nvPr>
            <p:ph type="ctrTitle"/>
          </p:nvPr>
        </p:nvSpPr>
        <p:spPr>
          <a:xfrm>
            <a:off x="3749040" y="1984772"/>
            <a:ext cx="5052060" cy="1790700"/>
          </a:xfrm>
        </p:spPr>
        <p:txBody>
          <a:bodyPr anchor="b" anchorCtr="0"/>
          <a:lstStyle>
            <a:lvl1pPr algn="l">
              <a:defRPr sz="3200"/>
            </a:lvl1pPr>
          </a:lstStyle>
          <a:p>
            <a:r>
              <a:rPr lang="en-US"/>
              <a:t>Click to edit Master title style</a:t>
            </a:r>
            <a:endParaRPr lang="fr-FR" dirty="0"/>
          </a:p>
        </p:txBody>
      </p:sp>
      <p:sp>
        <p:nvSpPr>
          <p:cNvPr id="3" name="Subtitle 2">
            <a:extLst>
              <a:ext uri="{FF2B5EF4-FFF2-40B4-BE49-F238E27FC236}">
                <a16:creationId xmlns:a16="http://schemas.microsoft.com/office/drawing/2014/main" id="{7B0BE79B-66B3-4535-868E-13C4FF6E637F}"/>
              </a:ext>
            </a:extLst>
          </p:cNvPr>
          <p:cNvSpPr>
            <a:spLocks noGrp="1"/>
          </p:cNvSpPr>
          <p:nvPr>
            <p:ph type="subTitle" idx="1"/>
          </p:nvPr>
        </p:nvSpPr>
        <p:spPr>
          <a:xfrm>
            <a:off x="3749040" y="3844528"/>
            <a:ext cx="5052060" cy="437912"/>
          </a:xfrm>
        </p:spPr>
        <p:txBody>
          <a:bodyPr anchor="t" anchorCtr="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r-FR" dirty="0"/>
          </a:p>
        </p:txBody>
      </p:sp>
      <p:sp>
        <p:nvSpPr>
          <p:cNvPr id="4" name="Date Placeholder 3">
            <a:extLst>
              <a:ext uri="{FF2B5EF4-FFF2-40B4-BE49-F238E27FC236}">
                <a16:creationId xmlns:a16="http://schemas.microsoft.com/office/drawing/2014/main" id="{EB6E2576-EA73-40E8-A2F2-A62B73E3CC2A}"/>
              </a:ext>
            </a:extLst>
          </p:cNvPr>
          <p:cNvSpPr>
            <a:spLocks noGrp="1"/>
          </p:cNvSpPr>
          <p:nvPr>
            <p:ph type="dt" sz="half" idx="10"/>
          </p:nvPr>
        </p:nvSpPr>
        <p:spPr/>
        <p:txBody>
          <a:bodyPr/>
          <a:lstStyle/>
          <a:p>
            <a:pPr defTabSz="685800"/>
            <a:fld id="{371E880D-16D1-4539-9948-C2240ACC59CA}" type="datetimeFigureOut">
              <a:rPr lang="fr-FR" smtClean="0">
                <a:solidFill>
                  <a:prstClr val="black">
                    <a:tint val="75000"/>
                  </a:prstClr>
                </a:solidFill>
              </a:rPr>
              <a:pPr defTabSz="685800"/>
              <a:t>14/08/2026</a:t>
            </a:fld>
            <a:endParaRPr lang="fr-FR">
              <a:solidFill>
                <a:prstClr val="black">
                  <a:tint val="75000"/>
                </a:prstClr>
              </a:solidFill>
            </a:endParaRPr>
          </a:p>
        </p:txBody>
      </p:sp>
      <p:sp>
        <p:nvSpPr>
          <p:cNvPr id="5" name="Footer Placeholder 4">
            <a:extLst>
              <a:ext uri="{FF2B5EF4-FFF2-40B4-BE49-F238E27FC236}">
                <a16:creationId xmlns:a16="http://schemas.microsoft.com/office/drawing/2014/main" id="{25C5CCD9-36E9-4809-B113-D53B5EBE8041}"/>
              </a:ext>
            </a:extLst>
          </p:cNvPr>
          <p:cNvSpPr>
            <a:spLocks noGrp="1"/>
          </p:cNvSpPr>
          <p:nvPr>
            <p:ph type="ftr" sz="quarter" idx="11"/>
          </p:nvPr>
        </p:nvSpPr>
        <p:spPr/>
        <p:txBody>
          <a:bodyPr/>
          <a:lstStyle/>
          <a:p>
            <a:pPr defTabSz="685800"/>
            <a:endParaRPr lang="fr-FR">
              <a:solidFill>
                <a:prstClr val="black">
                  <a:tint val="75000"/>
                </a:prstClr>
              </a:solidFill>
            </a:endParaRPr>
          </a:p>
        </p:txBody>
      </p:sp>
      <p:sp>
        <p:nvSpPr>
          <p:cNvPr id="6" name="Slide Number Placeholder 5">
            <a:extLst>
              <a:ext uri="{FF2B5EF4-FFF2-40B4-BE49-F238E27FC236}">
                <a16:creationId xmlns:a16="http://schemas.microsoft.com/office/drawing/2014/main" id="{54FD451D-CA62-47FA-92B4-ED2D8FCD9795}"/>
              </a:ext>
            </a:extLst>
          </p:cNvPr>
          <p:cNvSpPr>
            <a:spLocks noGrp="1"/>
          </p:cNvSpPr>
          <p:nvPr>
            <p:ph type="sldNum" sz="quarter" idx="12"/>
          </p:nvPr>
        </p:nvSpPr>
        <p:spPr/>
        <p:txBody>
          <a:bodyPr/>
          <a:lstStyle/>
          <a:p>
            <a:pPr defTabSz="685800"/>
            <a:fld id="{FA861154-064F-4AC5-84EA-549FDD985C1D}" type="slidenum">
              <a:rPr lang="fr-FR" smtClean="0">
                <a:solidFill>
                  <a:prstClr val="black">
                    <a:tint val="75000"/>
                  </a:prstClr>
                </a:solidFill>
              </a:rPr>
              <a:pPr defTabSz="685800"/>
              <a:t>‹#›</a:t>
            </a:fld>
            <a:endParaRPr lang="fr-FR">
              <a:solidFill>
                <a:prstClr val="black">
                  <a:tint val="75000"/>
                </a:prstClr>
              </a:solidFill>
            </a:endParaRPr>
          </a:p>
        </p:txBody>
      </p:sp>
      <p:pic>
        <p:nvPicPr>
          <p:cNvPr id="7" name="Picture 6" descr="Background pattern&#10;&#10;Description automatically generated">
            <a:extLst>
              <a:ext uri="{FF2B5EF4-FFF2-40B4-BE49-F238E27FC236}">
                <a16:creationId xmlns:a16="http://schemas.microsoft.com/office/drawing/2014/main" id="{92767241-17BF-8AFF-B9BE-875195288E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3390947" cy="5143500"/>
          </a:xfrm>
          <a:prstGeom prst="rect">
            <a:avLst/>
          </a:prstGeom>
        </p:spPr>
      </p:pic>
      <p:pic>
        <p:nvPicPr>
          <p:cNvPr id="8" name="Picture 4">
            <a:extLst>
              <a:ext uri="{FF2B5EF4-FFF2-40B4-BE49-F238E27FC236}">
                <a16:creationId xmlns:a16="http://schemas.microsoft.com/office/drawing/2014/main" id="{0847052D-DE93-DF88-3AAA-CB2675B7072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37470318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pic>
        <p:nvPicPr>
          <p:cNvPr id="9010" name="Picture 4"/>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pic>
        <p:nvPicPr>
          <p:cNvPr id="9011" name="Picture 4"/>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42EE8B-A420-482C-AA8F-161CF56177BD}"/>
              </a:ext>
            </a:extLst>
          </p:cNvPr>
          <p:cNvSpPr>
            <a:spLocks noGrp="1"/>
          </p:cNvSpPr>
          <p:nvPr>
            <p:ph idx="1"/>
          </p:nvPr>
        </p:nvSpPr>
        <p:spPr>
          <a:xfrm>
            <a:off x="769218" y="1270185"/>
            <a:ext cx="7886700" cy="3263504"/>
          </a:xfrm>
        </p:spPr>
        <p:txBody>
          <a:bodyPr/>
          <a:lstStyle>
            <a:lvl1pPr>
              <a:lnSpc>
                <a:spcPct val="100000"/>
              </a:lnSpc>
              <a:spcAft>
                <a:spcPts val="1200"/>
              </a:spcAft>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
        <p:nvSpPr>
          <p:cNvPr id="4" name="Date Placeholder 3">
            <a:extLst>
              <a:ext uri="{FF2B5EF4-FFF2-40B4-BE49-F238E27FC236}">
                <a16:creationId xmlns:a16="http://schemas.microsoft.com/office/drawing/2014/main" id="{843CB40F-0903-4B7E-8BF4-FABD7BA25384}"/>
              </a:ext>
            </a:extLst>
          </p:cNvPr>
          <p:cNvSpPr>
            <a:spLocks noGrp="1"/>
          </p:cNvSpPr>
          <p:nvPr>
            <p:ph type="dt" sz="half" idx="10"/>
          </p:nvPr>
        </p:nvSpPr>
        <p:spPr/>
        <p:txBody>
          <a:bodyPr/>
          <a:lstStyle/>
          <a:p>
            <a:pPr defTabSz="685800"/>
            <a:fld id="{371E880D-16D1-4539-9948-C2240ACC59CA}" type="datetimeFigureOut">
              <a:rPr lang="fr-FR" smtClean="0">
                <a:solidFill>
                  <a:prstClr val="black">
                    <a:tint val="75000"/>
                  </a:prstClr>
                </a:solidFill>
              </a:rPr>
              <a:pPr defTabSz="685800"/>
              <a:t>14/08/2026</a:t>
            </a:fld>
            <a:endParaRPr lang="fr-FR">
              <a:solidFill>
                <a:prstClr val="black">
                  <a:tint val="75000"/>
                </a:prstClr>
              </a:solidFill>
            </a:endParaRPr>
          </a:p>
        </p:txBody>
      </p:sp>
      <p:sp>
        <p:nvSpPr>
          <p:cNvPr id="5" name="Footer Placeholder 4">
            <a:extLst>
              <a:ext uri="{FF2B5EF4-FFF2-40B4-BE49-F238E27FC236}">
                <a16:creationId xmlns:a16="http://schemas.microsoft.com/office/drawing/2014/main" id="{9D1AB605-A5E2-4DE4-9DDB-979FC3696055}"/>
              </a:ext>
            </a:extLst>
          </p:cNvPr>
          <p:cNvSpPr>
            <a:spLocks noGrp="1"/>
          </p:cNvSpPr>
          <p:nvPr>
            <p:ph type="ftr" sz="quarter" idx="11"/>
          </p:nvPr>
        </p:nvSpPr>
        <p:spPr/>
        <p:txBody>
          <a:bodyPr/>
          <a:lstStyle/>
          <a:p>
            <a:pPr defTabSz="685800"/>
            <a:endParaRPr lang="fr-FR" dirty="0">
              <a:solidFill>
                <a:prstClr val="black">
                  <a:tint val="75000"/>
                </a:prstClr>
              </a:solidFill>
            </a:endParaRPr>
          </a:p>
        </p:txBody>
      </p:sp>
      <p:sp>
        <p:nvSpPr>
          <p:cNvPr id="6" name="Slide Number Placeholder 5">
            <a:extLst>
              <a:ext uri="{FF2B5EF4-FFF2-40B4-BE49-F238E27FC236}">
                <a16:creationId xmlns:a16="http://schemas.microsoft.com/office/drawing/2014/main" id="{21C8B41D-0106-4F2E-8CAF-6F6AA9375245}"/>
              </a:ext>
            </a:extLst>
          </p:cNvPr>
          <p:cNvSpPr>
            <a:spLocks noGrp="1"/>
          </p:cNvSpPr>
          <p:nvPr>
            <p:ph type="sldNum" sz="quarter" idx="12"/>
          </p:nvPr>
        </p:nvSpPr>
        <p:spPr/>
        <p:txBody>
          <a:bodyPr/>
          <a:lstStyle/>
          <a:p>
            <a:pPr defTabSz="685800"/>
            <a:fld id="{FA861154-064F-4AC5-84EA-549FDD985C1D}" type="slidenum">
              <a:rPr lang="fr-FR" smtClean="0">
                <a:solidFill>
                  <a:prstClr val="black">
                    <a:tint val="75000"/>
                  </a:prstClr>
                </a:solidFill>
              </a:rPr>
              <a:pPr defTabSz="685800"/>
              <a:t>‹#›</a:t>
            </a:fld>
            <a:endParaRPr lang="fr-FR">
              <a:solidFill>
                <a:prstClr val="black">
                  <a:tint val="75000"/>
                </a:prstClr>
              </a:solidFill>
            </a:endParaRPr>
          </a:p>
        </p:txBody>
      </p:sp>
      <p:sp>
        <p:nvSpPr>
          <p:cNvPr id="12" name="Title 1">
            <a:extLst>
              <a:ext uri="{FF2B5EF4-FFF2-40B4-BE49-F238E27FC236}">
                <a16:creationId xmlns:a16="http://schemas.microsoft.com/office/drawing/2014/main" id="{AB70209C-55AC-7EDB-1AE6-8DA0F85A81B0}"/>
              </a:ext>
            </a:extLst>
          </p:cNvPr>
          <p:cNvSpPr>
            <a:spLocks noGrp="1"/>
          </p:cNvSpPr>
          <p:nvPr>
            <p:ph type="title" hasCustomPrompt="1"/>
          </p:nvPr>
        </p:nvSpPr>
        <p:spPr>
          <a:xfrm>
            <a:off x="661481" y="453485"/>
            <a:ext cx="7886700" cy="576168"/>
          </a:xfrm>
        </p:spPr>
        <p:txBody>
          <a:bodyPr anchor="t">
            <a:noAutofit/>
          </a:bodyPr>
          <a:lstStyle>
            <a:lvl1pPr>
              <a:defRPr sz="2800">
                <a:solidFill>
                  <a:srgbClr val="00B0CA"/>
                </a:solidFill>
              </a:defRPr>
            </a:lvl1pPr>
          </a:lstStyle>
          <a:p>
            <a:r>
              <a:rPr lang="en-US" dirty="0"/>
              <a:t>Title</a:t>
            </a:r>
            <a:endParaRPr lang="fr-FR" dirty="0"/>
          </a:p>
        </p:txBody>
      </p:sp>
      <p:pic>
        <p:nvPicPr>
          <p:cNvPr id="15" name="Picture 4">
            <a:extLst>
              <a:ext uri="{FF2B5EF4-FFF2-40B4-BE49-F238E27FC236}">
                <a16:creationId xmlns:a16="http://schemas.microsoft.com/office/drawing/2014/main" id="{F6086CD8-7569-EBDF-AE07-CE93B565644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899458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02A15-9DC6-4F18-A8CA-822A6ECB321F}"/>
              </a:ext>
            </a:extLst>
          </p:cNvPr>
          <p:cNvSpPr>
            <a:spLocks noGrp="1"/>
          </p:cNvSpPr>
          <p:nvPr>
            <p:ph sz="half" idx="1"/>
          </p:nvPr>
        </p:nvSpPr>
        <p:spPr>
          <a:xfrm>
            <a:off x="787145" y="1351411"/>
            <a:ext cx="3886200" cy="3101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Content Placeholder 3">
            <a:extLst>
              <a:ext uri="{FF2B5EF4-FFF2-40B4-BE49-F238E27FC236}">
                <a16:creationId xmlns:a16="http://schemas.microsoft.com/office/drawing/2014/main" id="{D1B36924-1628-4793-A109-B217B6E4E9B8}"/>
              </a:ext>
            </a:extLst>
          </p:cNvPr>
          <p:cNvSpPr>
            <a:spLocks noGrp="1"/>
          </p:cNvSpPr>
          <p:nvPr>
            <p:ph sz="half" idx="2"/>
          </p:nvPr>
        </p:nvSpPr>
        <p:spPr>
          <a:xfrm>
            <a:off x="4787645" y="1351411"/>
            <a:ext cx="3886200" cy="3101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C41B3672-26D8-4D46-B9DE-6B2D27E6AC94}"/>
              </a:ext>
            </a:extLst>
          </p:cNvPr>
          <p:cNvSpPr>
            <a:spLocks noGrp="1"/>
          </p:cNvSpPr>
          <p:nvPr>
            <p:ph type="dt" sz="half" idx="10"/>
          </p:nvPr>
        </p:nvSpPr>
        <p:spPr/>
        <p:txBody>
          <a:bodyPr/>
          <a:lstStyle/>
          <a:p>
            <a:pPr defTabSz="685800"/>
            <a:fld id="{371E880D-16D1-4539-9948-C2240ACC59CA}" type="datetimeFigureOut">
              <a:rPr lang="fr-FR" smtClean="0">
                <a:solidFill>
                  <a:prstClr val="black">
                    <a:tint val="75000"/>
                  </a:prstClr>
                </a:solidFill>
              </a:rPr>
              <a:pPr defTabSz="685800"/>
              <a:t>14/08/2026</a:t>
            </a:fld>
            <a:endParaRPr lang="fr-FR">
              <a:solidFill>
                <a:prstClr val="black">
                  <a:tint val="75000"/>
                </a:prstClr>
              </a:solidFill>
            </a:endParaRPr>
          </a:p>
        </p:txBody>
      </p:sp>
      <p:sp>
        <p:nvSpPr>
          <p:cNvPr id="6" name="Footer Placeholder 5">
            <a:extLst>
              <a:ext uri="{FF2B5EF4-FFF2-40B4-BE49-F238E27FC236}">
                <a16:creationId xmlns:a16="http://schemas.microsoft.com/office/drawing/2014/main" id="{78D59EA9-83A3-477E-9E11-11C501E32706}"/>
              </a:ext>
            </a:extLst>
          </p:cNvPr>
          <p:cNvSpPr>
            <a:spLocks noGrp="1"/>
          </p:cNvSpPr>
          <p:nvPr>
            <p:ph type="ftr" sz="quarter" idx="11"/>
          </p:nvPr>
        </p:nvSpPr>
        <p:spPr/>
        <p:txBody>
          <a:bodyPr/>
          <a:lstStyle/>
          <a:p>
            <a:pPr defTabSz="685800"/>
            <a:endParaRPr lang="fr-FR">
              <a:solidFill>
                <a:prstClr val="black">
                  <a:tint val="75000"/>
                </a:prstClr>
              </a:solidFill>
            </a:endParaRPr>
          </a:p>
        </p:txBody>
      </p:sp>
      <p:sp>
        <p:nvSpPr>
          <p:cNvPr id="7" name="Slide Number Placeholder 6">
            <a:extLst>
              <a:ext uri="{FF2B5EF4-FFF2-40B4-BE49-F238E27FC236}">
                <a16:creationId xmlns:a16="http://schemas.microsoft.com/office/drawing/2014/main" id="{14F8C123-B7F5-4FD2-9435-71E4F724DFE5}"/>
              </a:ext>
            </a:extLst>
          </p:cNvPr>
          <p:cNvSpPr>
            <a:spLocks noGrp="1"/>
          </p:cNvSpPr>
          <p:nvPr>
            <p:ph type="sldNum" sz="quarter" idx="12"/>
          </p:nvPr>
        </p:nvSpPr>
        <p:spPr/>
        <p:txBody>
          <a:bodyPr/>
          <a:lstStyle/>
          <a:p>
            <a:pPr defTabSz="685800"/>
            <a:fld id="{FA861154-064F-4AC5-84EA-549FDD985C1D}" type="slidenum">
              <a:rPr lang="fr-FR" smtClean="0">
                <a:solidFill>
                  <a:prstClr val="black">
                    <a:tint val="75000"/>
                  </a:prstClr>
                </a:solidFill>
              </a:rPr>
              <a:pPr defTabSz="685800"/>
              <a:t>‹#›</a:t>
            </a:fld>
            <a:endParaRPr lang="fr-FR">
              <a:solidFill>
                <a:prstClr val="black">
                  <a:tint val="75000"/>
                </a:prstClr>
              </a:solidFill>
            </a:endParaRPr>
          </a:p>
        </p:txBody>
      </p:sp>
      <p:sp>
        <p:nvSpPr>
          <p:cNvPr id="15" name="Title 1">
            <a:extLst>
              <a:ext uri="{FF2B5EF4-FFF2-40B4-BE49-F238E27FC236}">
                <a16:creationId xmlns:a16="http://schemas.microsoft.com/office/drawing/2014/main" id="{6008A5D2-D9D8-987B-E3D9-B66316B5AA17}"/>
              </a:ext>
            </a:extLst>
          </p:cNvPr>
          <p:cNvSpPr>
            <a:spLocks noGrp="1"/>
          </p:cNvSpPr>
          <p:nvPr>
            <p:ph type="title" hasCustomPrompt="1"/>
          </p:nvPr>
        </p:nvSpPr>
        <p:spPr>
          <a:xfrm>
            <a:off x="769218" y="279642"/>
            <a:ext cx="7886700" cy="756969"/>
          </a:xfrm>
        </p:spPr>
        <p:txBody>
          <a:bodyPr anchor="t">
            <a:noAutofit/>
          </a:bodyPr>
          <a:lstStyle>
            <a:lvl1pPr>
              <a:defRPr sz="3300">
                <a:solidFill>
                  <a:srgbClr val="00B0CA"/>
                </a:solidFill>
              </a:defRPr>
            </a:lvl1pPr>
          </a:lstStyle>
          <a:p>
            <a:r>
              <a:rPr lang="en-US" dirty="0"/>
              <a:t>Title</a:t>
            </a:r>
            <a:endParaRPr lang="fr-FR" dirty="0"/>
          </a:p>
        </p:txBody>
      </p:sp>
      <p:pic>
        <p:nvPicPr>
          <p:cNvPr id="16" name="Picture 4">
            <a:extLst>
              <a:ext uri="{FF2B5EF4-FFF2-40B4-BE49-F238E27FC236}">
                <a16:creationId xmlns:a16="http://schemas.microsoft.com/office/drawing/2014/main" id="{9F086F6D-1869-06EA-C5D3-A51C336F809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42698054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a:solidFill>
                  <a:schemeClr val="tx1">
                    <a:tint val="75000"/>
                  </a:schemeClr>
                </a:solidFill>
              </a:defRPr>
            </a:lvl1pPr>
            <a:lvl2pPr marL="342900" indent="0">
              <a:buNone/>
              <a:defRPr>
                <a:solidFill>
                  <a:schemeClr val="tx1">
                    <a:tint val="75000"/>
                  </a:schemeClr>
                </a:solidFill>
              </a:defRPr>
            </a:lvl2pPr>
            <a:lvl3pPr marL="685800" indent="0">
              <a:buNone/>
              <a:defRPr>
                <a:solidFill>
                  <a:schemeClr val="tx1">
                    <a:tint val="75000"/>
                  </a:schemeClr>
                </a:solidFill>
              </a:defRPr>
            </a:lvl3pPr>
            <a:lvl4pPr marL="1028700" indent="0">
              <a:buNone/>
              <a:defRPr>
                <a:solidFill>
                  <a:schemeClr val="tx1">
                    <a:tint val="75000"/>
                  </a:schemeClr>
                </a:solidFill>
              </a:defRPr>
            </a:lvl4pPr>
            <a:lvl5pPr marL="1371600" indent="0">
              <a:buNone/>
              <a:defRPr>
                <a:solidFill>
                  <a:schemeClr val="tx1">
                    <a:tint val="75000"/>
                  </a:schemeClr>
                </a:solidFill>
              </a:defRPr>
            </a:lvl5pPr>
            <a:lvl6pPr marL="1714500" indent="0">
              <a:buNone/>
              <a:defRPr>
                <a:solidFill>
                  <a:schemeClr val="tx1">
                    <a:tint val="75000"/>
                  </a:schemeClr>
                </a:solidFill>
              </a:defRPr>
            </a:lvl6pPr>
            <a:lvl7pPr marL="2057400" indent="0">
              <a:buNone/>
              <a:defRPr>
                <a:solidFill>
                  <a:schemeClr val="tx1">
                    <a:tint val="75000"/>
                  </a:schemeClr>
                </a:solidFill>
              </a:defRPr>
            </a:lvl7pPr>
            <a:lvl8pPr marL="2400300" indent="0">
              <a:buNone/>
              <a:defRPr>
                <a:solidFill>
                  <a:schemeClr val="tx1">
                    <a:tint val="75000"/>
                  </a:schemeClr>
                </a:solidFill>
              </a:defRPr>
            </a:lvl8pPr>
            <a:lvl9pPr marL="2743200" indent="0">
              <a:buNone/>
              <a:defRPr>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pic>
        <p:nvPicPr>
          <p:cNvPr id="9004" name="Picture 4"/>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1073069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b="1"/>
            </a:lvl1pPr>
            <a:lvl2pPr marL="342900" indent="0">
              <a:buNone/>
              <a:defRPr b="1"/>
            </a:lvl2pPr>
            <a:lvl3pPr marL="685800" indent="0">
              <a:buNone/>
              <a:defRPr b="1"/>
            </a:lvl3pPr>
            <a:lvl4pPr marL="1028700" indent="0">
              <a:buNone/>
              <a:defRPr b="1"/>
            </a:lvl4pPr>
            <a:lvl5pPr marL="1371600" indent="0">
              <a:buNone/>
              <a:defRPr b="1"/>
            </a:lvl5pPr>
            <a:lvl6pPr marL="1714500" indent="0">
              <a:buNone/>
              <a:defRPr b="1"/>
            </a:lvl6pPr>
            <a:lvl7pPr marL="2057400" indent="0">
              <a:buNone/>
              <a:defRPr b="1"/>
            </a:lvl7pPr>
            <a:lvl8pPr marL="2400300" indent="0">
              <a:buNone/>
              <a:defRPr b="1"/>
            </a:lvl8pPr>
            <a:lvl9pPr marL="2743200" indent="0">
              <a:buNone/>
              <a:defRPr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b="1"/>
            </a:lvl1pPr>
            <a:lvl2pPr marL="342900" indent="0">
              <a:buNone/>
              <a:defRPr b="1"/>
            </a:lvl2pPr>
            <a:lvl3pPr marL="685800" indent="0">
              <a:buNone/>
              <a:defRPr b="1"/>
            </a:lvl3pPr>
            <a:lvl4pPr marL="1028700" indent="0">
              <a:buNone/>
              <a:defRPr b="1"/>
            </a:lvl4pPr>
            <a:lvl5pPr marL="1371600" indent="0">
              <a:buNone/>
              <a:defRPr b="1"/>
            </a:lvl5pPr>
            <a:lvl6pPr marL="1714500" indent="0">
              <a:buNone/>
              <a:defRPr b="1"/>
            </a:lvl6pPr>
            <a:lvl7pPr marL="2057400" indent="0">
              <a:buNone/>
              <a:defRPr b="1"/>
            </a:lvl7pPr>
            <a:lvl8pPr marL="2400300" indent="0">
              <a:buNone/>
              <a:defRPr b="1"/>
            </a:lvl8pPr>
            <a:lvl9pPr marL="2743200" indent="0">
              <a:buNone/>
              <a:defRPr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pic>
        <p:nvPicPr>
          <p:cNvPr id="9005" name="Picture 4"/>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pic>
        <p:nvPicPr>
          <p:cNvPr id="9006" name="Picture 4"/>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pic>
        <p:nvPicPr>
          <p:cNvPr id="9007" name="Picture 4"/>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90008" name="Title 1"/>
          <p:cNvSpPr>
            <a:spLocks noGrp="1"/>
          </p:cNvSpPr>
          <p:nvPr>
            <p:ph type="title" hasCustomPrompt="1"/>
          </p:nvPr>
        </p:nvSpPr>
        <p:spPr>
          <a:xfrm>
            <a:off x="691396" y="443069"/>
            <a:ext cx="7886700" cy="576168"/>
          </a:xfrm>
        </p:spPr>
        <p:txBody>
          <a:bodyPr anchor="t">
            <a:noAutofit/>
          </a:bodyPr>
          <a:lstStyle>
            <a:lvl1pPr>
              <a:defRPr sz="2800">
                <a:solidFill>
                  <a:srgbClr val="00B0CA"/>
                </a:solidFill>
              </a:defRPr>
            </a:lvl1pPr>
          </a:lstStyle>
          <a:p>
            <a:r>
              <a:rPr lang="en-US" dirty="0"/>
              <a:t>Title</a:t>
            </a:r>
          </a:p>
        </p:txBody>
      </p:sp>
      <p:sp>
        <p:nvSpPr>
          <p:cNvPr id="3" name="Content Placeholder 2"/>
          <p:cNvSpPr>
            <a:spLocks noGrp="1"/>
          </p:cNvSpPr>
          <p:nvPr>
            <p:ph idx="1"/>
          </p:nvPr>
        </p:nvSpPr>
        <p:spPr>
          <a:xfrm>
            <a:off x="4010405" y="1351411"/>
            <a:ext cx="4663440" cy="3101052"/>
          </a:xfrm>
        </p:spPr>
        <p:txBody>
          <a:bodyPr/>
          <a:lstStyle>
            <a:lvl1pPr>
              <a:lnSpc>
                <a:spcPct val="100000"/>
              </a:lnSpc>
              <a:spcAft>
                <a:spcPts val="1200"/>
              </a:spcAft>
              <a:defRPr sz="1800"/>
            </a:lvl1pPr>
            <a:lvl2pPr>
              <a:defRPr/>
            </a:lvl2pPr>
            <a:lvl3pPr>
              <a:defRPr/>
            </a:lvl3pPr>
            <a:lvl4pPr>
              <a:defRPr/>
            </a:lvl4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787145" y="1351411"/>
            <a:ext cx="3108960" cy="3101052"/>
          </a:xfrm>
        </p:spPr>
        <p:txBody>
          <a:bodyPr/>
          <a:lstStyle>
            <a:lvl1pPr marL="0" indent="0">
              <a:buNone/>
              <a:defRPr sz="1600"/>
            </a:lvl1pPr>
            <a:lvl2pPr marL="342900" indent="0">
              <a:buNone/>
              <a:defRPr sz="1400"/>
            </a:lvl2pPr>
            <a:lvl3pPr marL="685800" indent="0">
              <a:buNone/>
              <a:defRPr sz="1200"/>
            </a:lvl3pPr>
            <a:lvl4pPr marL="1028700" indent="0">
              <a:buNone/>
              <a:defRPr sz="1100"/>
            </a:lvl4pPr>
            <a:lvl5pPr marL="1371600" indent="0">
              <a:buNone/>
              <a:defRPr sz="1100"/>
            </a:lvl5pPr>
            <a:lvl6pPr marL="1714500" indent="0">
              <a:buNone/>
              <a:defRPr sz="1100"/>
            </a:lvl6pPr>
            <a:lvl7pPr marL="2057400" indent="0">
              <a:buNone/>
              <a:defRPr sz="1100"/>
            </a:lvl7pPr>
            <a:lvl8pPr marL="2400300" indent="0">
              <a:buNone/>
              <a:defRPr sz="1100"/>
            </a:lvl8pPr>
            <a:lvl9pPr marL="274320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pic>
        <p:nvPicPr>
          <p:cNvPr id="9008" name="Picture 4"/>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vl6pPr marL="1714500" indent="0">
              <a:buNone/>
              <a:defRPr/>
            </a:lvl6pPr>
            <a:lvl7pPr marL="2057400" indent="0">
              <a:buNone/>
              <a:defRPr/>
            </a:lvl7pPr>
            <a:lvl8pPr marL="2400300" indent="0">
              <a:buNone/>
              <a:defRPr/>
            </a:lvl8pPr>
            <a:lvl9pPr marL="2743200" indent="0">
              <a:buNone/>
              <a:defRPr/>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vl6pPr marL="1714500" indent="0">
              <a:buNone/>
              <a:defRPr/>
            </a:lvl6pPr>
            <a:lvl7pPr marL="2057400" indent="0">
              <a:buNone/>
              <a:defRPr/>
            </a:lvl7pPr>
            <a:lvl8pPr marL="2400300" indent="0">
              <a:buNone/>
              <a:defRPr/>
            </a:lvl8pPr>
            <a:lvl9pPr marL="2743200" indent="0">
              <a:buNone/>
              <a:defRPr/>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pic>
        <p:nvPicPr>
          <p:cNvPr id="9009" name="Picture 4"/>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7335872" y="60120"/>
            <a:ext cx="1337973" cy="729000"/>
          </a:xfrm>
          <a:prstGeom prst="rect">
            <a:avLst/>
          </a:prstGeom>
        </p:spPr>
      </p:pic>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319846-29D1-46FA-A4B4-F51045673F2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fr-FR" dirty="0"/>
          </a:p>
        </p:txBody>
      </p:sp>
      <p:sp>
        <p:nvSpPr>
          <p:cNvPr id="3" name="Text Placeholder 2">
            <a:extLst>
              <a:ext uri="{FF2B5EF4-FFF2-40B4-BE49-F238E27FC236}">
                <a16:creationId xmlns:a16="http://schemas.microsoft.com/office/drawing/2014/main" id="{B9CA294C-9B27-49AE-9128-3696CDEB78D1}"/>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081656F4-F81B-4402-9B07-9F7FD5977B1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371E880D-16D1-4539-9948-C2240ACC59CA}" type="datetimeFigureOut">
              <a:rPr lang="fr-FR" smtClean="0">
                <a:solidFill>
                  <a:prstClr val="black">
                    <a:tint val="75000"/>
                  </a:prstClr>
                </a:solidFill>
              </a:rPr>
              <a:pPr defTabSz="685800"/>
              <a:t>14/08/2026</a:t>
            </a:fld>
            <a:endParaRPr lang="fr-FR">
              <a:solidFill>
                <a:prstClr val="black">
                  <a:tint val="75000"/>
                </a:prstClr>
              </a:solidFill>
            </a:endParaRPr>
          </a:p>
        </p:txBody>
      </p:sp>
      <p:sp>
        <p:nvSpPr>
          <p:cNvPr id="5" name="Footer Placeholder 4">
            <a:extLst>
              <a:ext uri="{FF2B5EF4-FFF2-40B4-BE49-F238E27FC236}">
                <a16:creationId xmlns:a16="http://schemas.microsoft.com/office/drawing/2014/main" id="{2E8CCE74-D5F7-4C92-B871-71638BD58A9C}"/>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fr-FR">
              <a:solidFill>
                <a:prstClr val="black">
                  <a:tint val="75000"/>
                </a:prstClr>
              </a:solidFill>
            </a:endParaRPr>
          </a:p>
        </p:txBody>
      </p:sp>
      <p:sp>
        <p:nvSpPr>
          <p:cNvPr id="6" name="Slide Number Placeholder 5">
            <a:extLst>
              <a:ext uri="{FF2B5EF4-FFF2-40B4-BE49-F238E27FC236}">
                <a16:creationId xmlns:a16="http://schemas.microsoft.com/office/drawing/2014/main" id="{1CC09639-0815-4873-A2C3-3182144E777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FA861154-064F-4AC5-84EA-549FDD985C1D}" type="slidenum">
              <a:rPr lang="fr-FR" smtClean="0">
                <a:solidFill>
                  <a:prstClr val="black">
                    <a:tint val="75000"/>
                  </a:prstClr>
                </a:solidFill>
              </a:rPr>
              <a:pPr defTabSz="685800"/>
              <a:t>‹#›</a:t>
            </a:fld>
            <a:endParaRPr lang="fr-FR">
              <a:solidFill>
                <a:prstClr val="black">
                  <a:tint val="75000"/>
                </a:prstClr>
              </a:solidFill>
            </a:endParaRPr>
          </a:p>
        </p:txBody>
      </p:sp>
    </p:spTree>
    <p:extLst>
      <p:ext uri="{BB962C8B-B14F-4D97-AF65-F5344CB8AC3E}">
        <p14:creationId xmlns:p14="http://schemas.microsoft.com/office/powerpoint/2010/main" val="138781305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685800" rtl="0" eaLnBrk="1" latinLnBrk="0" hangingPunct="1">
        <a:lnSpc>
          <a:spcPct val="90000"/>
        </a:lnSpc>
        <a:spcBef>
          <a:spcPct val="0"/>
        </a:spcBef>
        <a:buNone/>
        <a:defRPr sz="3300" kern="1200">
          <a:solidFill>
            <a:srgbClr val="00B0CA"/>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0046AD"/>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0046AD"/>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rgbClr val="0046AD"/>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0046AD"/>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0046AD"/>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A714-9302-4F78-8284-842B920EF9B4}"/>
              </a:ext>
            </a:extLst>
          </p:cNvPr>
          <p:cNvSpPr>
            <a:spLocks noGrp="1"/>
          </p:cNvSpPr>
          <p:nvPr>
            <p:ph type="ctrTitle"/>
          </p:nvPr>
        </p:nvSpPr>
        <p:spPr>
          <a:xfrm>
            <a:off x="3749040" y="1984772"/>
            <a:ext cx="5052060" cy="1790700"/>
          </a:xfrm>
        </p:spPr>
        <p:txBody>
          <a:bodyPr>
            <a:normAutofit fontScale="90000"/>
          </a:bodyPr>
          <a:lstStyle/>
          <a:p>
            <a:pPr marL="0" lvl="0" indent="0">
              <a:buNone/>
            </a:pPr>
            <a:r>
              <a:rPr lang="en-AU" dirty="0"/>
              <a:t>Preliminary Yellowfin Outcomes Under The WCPFC Mixed Fishery Harvest Strategy Approach</a:t>
            </a:r>
          </a:p>
        </p:txBody>
      </p:sp>
      <p:sp>
        <p:nvSpPr>
          <p:cNvPr id="3" name="Subtitle 2">
            <a:extLst>
              <a:ext uri="{FF2B5EF4-FFF2-40B4-BE49-F238E27FC236}">
                <a16:creationId xmlns:a16="http://schemas.microsoft.com/office/drawing/2014/main" id="{7B0BE79B-66B3-4535-868E-13C4FF6E637F}"/>
              </a:ext>
            </a:extLst>
          </p:cNvPr>
          <p:cNvSpPr>
            <a:spLocks noGrp="1"/>
          </p:cNvSpPr>
          <p:nvPr>
            <p:ph type="subTitle" idx="1"/>
          </p:nvPr>
        </p:nvSpPr>
        <p:spPr>
          <a:xfrm>
            <a:off x="3749040" y="3844528"/>
            <a:ext cx="5052060" cy="933212"/>
          </a:xfrm>
        </p:spPr>
        <p:txBody>
          <a:bodyPr>
            <a:normAutofit/>
          </a:bodyPr>
          <a:lstStyle/>
          <a:p>
            <a:pPr lvl="0"/>
            <a:r>
              <a:rPr lang="en-AU" dirty="0"/>
              <a:t>WCPFC-SC22-2026-MI-WP-06</a:t>
            </a:r>
            <a:br>
              <a:rPr dirty="0"/>
            </a:br>
            <a:br>
              <a:rPr dirty="0"/>
            </a:br>
            <a:r>
              <a:rPr lang="en-AU" dirty="0"/>
              <a:t>SPC-OFP</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57928-F08B-816C-2FAC-F8ACBB70A4F9}"/>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3EED9CFE-5C86-89AB-42CD-5626213118FE}"/>
              </a:ext>
            </a:extLst>
          </p:cNvPr>
          <p:cNvSpPr>
            <a:spLocks noGrp="1"/>
          </p:cNvSpPr>
          <p:nvPr>
            <p:ph type="title"/>
          </p:nvPr>
        </p:nvSpPr>
        <p:spPr>
          <a:xfrm>
            <a:off x="628650" y="453485"/>
            <a:ext cx="7886700" cy="576168"/>
          </a:xfrm>
        </p:spPr>
        <p:txBody>
          <a:bodyPr/>
          <a:lstStyle/>
          <a:p>
            <a:pPr marL="0" lvl="0" indent="0">
              <a:buNone/>
            </a:pPr>
            <a:r>
              <a:rPr lang="en-AU" sz="2000" dirty="0"/>
              <a:t>Results: Purse seine Catch and Catch Variability</a:t>
            </a:r>
            <a:endParaRPr sz="2000" dirty="0"/>
          </a:p>
        </p:txBody>
      </p:sp>
      <p:pic>
        <p:nvPicPr>
          <p:cNvPr id="4" name="Picture 3">
            <a:extLst>
              <a:ext uri="{FF2B5EF4-FFF2-40B4-BE49-F238E27FC236}">
                <a16:creationId xmlns:a16="http://schemas.microsoft.com/office/drawing/2014/main" id="{06350023-DA44-49DC-60C8-52AE692C6871}"/>
              </a:ext>
            </a:extLst>
          </p:cNvPr>
          <p:cNvPicPr>
            <a:picLocks noChangeAspect="1"/>
          </p:cNvPicPr>
          <p:nvPr/>
        </p:nvPicPr>
        <p:blipFill>
          <a:blip r:embed="rId3"/>
          <a:srcRect l="12915" r="11520" b="22083"/>
          <a:stretch>
            <a:fillRect/>
          </a:stretch>
        </p:blipFill>
        <p:spPr>
          <a:xfrm>
            <a:off x="488868" y="2027479"/>
            <a:ext cx="3886200" cy="2367165"/>
          </a:xfrm>
          <a:prstGeom prst="rect">
            <a:avLst/>
          </a:prstGeom>
        </p:spPr>
      </p:pic>
      <p:pic>
        <p:nvPicPr>
          <p:cNvPr id="7" name="Picture 6">
            <a:extLst>
              <a:ext uri="{FF2B5EF4-FFF2-40B4-BE49-F238E27FC236}">
                <a16:creationId xmlns:a16="http://schemas.microsoft.com/office/drawing/2014/main" id="{9C2E0504-6A3C-DC51-5265-BEE5BD74AD48}"/>
              </a:ext>
            </a:extLst>
          </p:cNvPr>
          <p:cNvPicPr>
            <a:picLocks noChangeAspect="1"/>
          </p:cNvPicPr>
          <p:nvPr/>
        </p:nvPicPr>
        <p:blipFill>
          <a:blip r:embed="rId3"/>
          <a:srcRect t="81620"/>
          <a:stretch>
            <a:fillRect/>
          </a:stretch>
        </p:blipFill>
        <p:spPr>
          <a:xfrm>
            <a:off x="492435" y="4437506"/>
            <a:ext cx="3972408" cy="431310"/>
          </a:xfrm>
          <a:prstGeom prst="rect">
            <a:avLst/>
          </a:prstGeom>
        </p:spPr>
      </p:pic>
      <p:pic>
        <p:nvPicPr>
          <p:cNvPr id="9" name="Picture 8">
            <a:extLst>
              <a:ext uri="{FF2B5EF4-FFF2-40B4-BE49-F238E27FC236}">
                <a16:creationId xmlns:a16="http://schemas.microsoft.com/office/drawing/2014/main" id="{E9D1CE10-CEDF-4B17-5FBB-EE61104137BF}"/>
              </a:ext>
            </a:extLst>
          </p:cNvPr>
          <p:cNvPicPr>
            <a:picLocks noChangeAspect="1"/>
          </p:cNvPicPr>
          <p:nvPr/>
        </p:nvPicPr>
        <p:blipFill>
          <a:blip r:embed="rId4"/>
          <a:srcRect l="13188" r="10127" b="19444"/>
          <a:stretch>
            <a:fillRect/>
          </a:stretch>
        </p:blipFill>
        <p:spPr>
          <a:xfrm>
            <a:off x="4768934" y="1982818"/>
            <a:ext cx="4029074" cy="2454688"/>
          </a:xfrm>
          <a:prstGeom prst="rect">
            <a:avLst/>
          </a:prstGeom>
        </p:spPr>
      </p:pic>
      <p:pic>
        <p:nvPicPr>
          <p:cNvPr id="13" name="Picture 12">
            <a:extLst>
              <a:ext uri="{FF2B5EF4-FFF2-40B4-BE49-F238E27FC236}">
                <a16:creationId xmlns:a16="http://schemas.microsoft.com/office/drawing/2014/main" id="{A2AB0D49-8950-5242-A35C-B2D78B57843A}"/>
              </a:ext>
            </a:extLst>
          </p:cNvPr>
          <p:cNvPicPr>
            <a:picLocks noChangeAspect="1"/>
          </p:cNvPicPr>
          <p:nvPr/>
        </p:nvPicPr>
        <p:blipFill>
          <a:blip r:embed="rId4"/>
          <a:srcRect t="83195"/>
          <a:stretch>
            <a:fillRect/>
          </a:stretch>
        </p:blipFill>
        <p:spPr>
          <a:xfrm>
            <a:off x="4679158" y="4437506"/>
            <a:ext cx="4327173" cy="421752"/>
          </a:xfrm>
          <a:prstGeom prst="rect">
            <a:avLst/>
          </a:prstGeom>
        </p:spPr>
      </p:pic>
      <p:sp>
        <p:nvSpPr>
          <p:cNvPr id="18" name="TextBox 17">
            <a:extLst>
              <a:ext uri="{FF2B5EF4-FFF2-40B4-BE49-F238E27FC236}">
                <a16:creationId xmlns:a16="http://schemas.microsoft.com/office/drawing/2014/main" id="{0BE49B9A-AEC4-789A-BE51-730E9C46601F}"/>
              </a:ext>
            </a:extLst>
          </p:cNvPr>
          <p:cNvSpPr txBox="1"/>
          <p:nvPr/>
        </p:nvSpPr>
        <p:spPr>
          <a:xfrm>
            <a:off x="628650" y="973538"/>
            <a:ext cx="8222052" cy="923330"/>
          </a:xfrm>
          <a:prstGeom prst="rect">
            <a:avLst/>
          </a:prstGeom>
          <a:noFill/>
        </p:spPr>
        <p:txBody>
          <a:bodyPr wrap="square">
            <a:spAutoFit/>
          </a:bodyPr>
          <a:lstStyle/>
          <a:p>
            <a:r>
              <a:rPr lang="en-AU" dirty="0">
                <a:solidFill>
                  <a:srgbClr val="0046AD"/>
                </a:solidFill>
              </a:rPr>
              <a:t>There is little difference between the expected purse seine catches of yellowfin under the different bigeye MPs because purse seine effort was fixed at 2012 levels and there is relatively little change in the yellowfin vulnerable biomass for purse seine fisheries.</a:t>
            </a:r>
            <a:endParaRPr lang="en-AU" sz="2000" dirty="0">
              <a:solidFill>
                <a:srgbClr val="0046AD"/>
              </a:solidFill>
            </a:endParaRPr>
          </a:p>
        </p:txBody>
      </p:sp>
    </p:spTree>
    <p:extLst>
      <p:ext uri="{BB962C8B-B14F-4D97-AF65-F5344CB8AC3E}">
        <p14:creationId xmlns:p14="http://schemas.microsoft.com/office/powerpoint/2010/main" val="3486674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5EFB2-782D-8EB9-932E-856D0EE89F2B}"/>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FD32543E-7C45-4441-32A9-627E8B197E3D}"/>
              </a:ext>
            </a:extLst>
          </p:cNvPr>
          <p:cNvSpPr>
            <a:spLocks noGrp="1"/>
          </p:cNvSpPr>
          <p:nvPr>
            <p:ph type="title"/>
          </p:nvPr>
        </p:nvSpPr>
        <p:spPr>
          <a:xfrm>
            <a:off x="628650" y="453485"/>
            <a:ext cx="7886700" cy="576168"/>
          </a:xfrm>
        </p:spPr>
        <p:txBody>
          <a:bodyPr/>
          <a:lstStyle/>
          <a:p>
            <a:pPr marL="0" lvl="0" indent="0">
              <a:buNone/>
            </a:pPr>
            <a:r>
              <a:rPr lang="en-AU" sz="2000" dirty="0"/>
              <a:t>Results: Vulnerable Biomass</a:t>
            </a:r>
            <a:endParaRPr sz="2000" dirty="0"/>
          </a:p>
        </p:txBody>
      </p:sp>
      <p:pic>
        <p:nvPicPr>
          <p:cNvPr id="3" name="Picture 2">
            <a:extLst>
              <a:ext uri="{FF2B5EF4-FFF2-40B4-BE49-F238E27FC236}">
                <a16:creationId xmlns:a16="http://schemas.microsoft.com/office/drawing/2014/main" id="{888FBFDA-4C9F-2F55-3284-ABD5AB108CC9}"/>
              </a:ext>
            </a:extLst>
          </p:cNvPr>
          <p:cNvPicPr>
            <a:picLocks noChangeAspect="1"/>
          </p:cNvPicPr>
          <p:nvPr/>
        </p:nvPicPr>
        <p:blipFill>
          <a:blip r:embed="rId3"/>
          <a:stretch>
            <a:fillRect/>
          </a:stretch>
        </p:blipFill>
        <p:spPr>
          <a:xfrm>
            <a:off x="628650" y="4601582"/>
            <a:ext cx="3905251" cy="346172"/>
          </a:xfrm>
          <a:prstGeom prst="rect">
            <a:avLst/>
          </a:prstGeom>
        </p:spPr>
      </p:pic>
      <p:pic>
        <p:nvPicPr>
          <p:cNvPr id="6" name="Picture 5">
            <a:extLst>
              <a:ext uri="{FF2B5EF4-FFF2-40B4-BE49-F238E27FC236}">
                <a16:creationId xmlns:a16="http://schemas.microsoft.com/office/drawing/2014/main" id="{058FBB6B-4AED-8E2E-ADF9-6A9F5E98361D}"/>
              </a:ext>
            </a:extLst>
          </p:cNvPr>
          <p:cNvPicPr>
            <a:picLocks noChangeAspect="1"/>
          </p:cNvPicPr>
          <p:nvPr/>
        </p:nvPicPr>
        <p:blipFill>
          <a:blip r:embed="rId4"/>
          <a:stretch>
            <a:fillRect/>
          </a:stretch>
        </p:blipFill>
        <p:spPr>
          <a:xfrm>
            <a:off x="735806" y="2297421"/>
            <a:ext cx="3798095" cy="2278857"/>
          </a:xfrm>
          <a:prstGeom prst="rect">
            <a:avLst/>
          </a:prstGeom>
        </p:spPr>
      </p:pic>
      <p:pic>
        <p:nvPicPr>
          <p:cNvPr id="10" name="Picture 9">
            <a:extLst>
              <a:ext uri="{FF2B5EF4-FFF2-40B4-BE49-F238E27FC236}">
                <a16:creationId xmlns:a16="http://schemas.microsoft.com/office/drawing/2014/main" id="{5F1F1CEC-4277-B86C-23D0-F12419D375A6}"/>
              </a:ext>
            </a:extLst>
          </p:cNvPr>
          <p:cNvPicPr>
            <a:picLocks noChangeAspect="1"/>
          </p:cNvPicPr>
          <p:nvPr/>
        </p:nvPicPr>
        <p:blipFill>
          <a:blip r:embed="rId5"/>
          <a:stretch>
            <a:fillRect/>
          </a:stretch>
        </p:blipFill>
        <p:spPr>
          <a:xfrm>
            <a:off x="4764880" y="4601582"/>
            <a:ext cx="4136231" cy="371881"/>
          </a:xfrm>
          <a:prstGeom prst="rect">
            <a:avLst/>
          </a:prstGeom>
        </p:spPr>
      </p:pic>
      <p:pic>
        <p:nvPicPr>
          <p:cNvPr id="14" name="Picture 13">
            <a:extLst>
              <a:ext uri="{FF2B5EF4-FFF2-40B4-BE49-F238E27FC236}">
                <a16:creationId xmlns:a16="http://schemas.microsoft.com/office/drawing/2014/main" id="{458A04A4-9DD2-73E8-F6E9-EC7F1123C669}"/>
              </a:ext>
            </a:extLst>
          </p:cNvPr>
          <p:cNvPicPr>
            <a:picLocks noChangeAspect="1"/>
          </p:cNvPicPr>
          <p:nvPr/>
        </p:nvPicPr>
        <p:blipFill>
          <a:blip r:embed="rId6"/>
          <a:stretch>
            <a:fillRect/>
          </a:stretch>
        </p:blipFill>
        <p:spPr>
          <a:xfrm>
            <a:off x="4824413" y="2293855"/>
            <a:ext cx="3798095" cy="2282423"/>
          </a:xfrm>
          <a:prstGeom prst="rect">
            <a:avLst/>
          </a:prstGeom>
        </p:spPr>
      </p:pic>
      <p:sp>
        <p:nvSpPr>
          <p:cNvPr id="16" name="TextBox 15">
            <a:extLst>
              <a:ext uri="{FF2B5EF4-FFF2-40B4-BE49-F238E27FC236}">
                <a16:creationId xmlns:a16="http://schemas.microsoft.com/office/drawing/2014/main" id="{5368FB1B-3B62-91BD-F657-E7886BE31020}"/>
              </a:ext>
            </a:extLst>
          </p:cNvPr>
          <p:cNvSpPr txBox="1"/>
          <p:nvPr/>
        </p:nvSpPr>
        <p:spPr>
          <a:xfrm>
            <a:off x="685655" y="1152140"/>
            <a:ext cx="7886699" cy="1015663"/>
          </a:xfrm>
          <a:prstGeom prst="rect">
            <a:avLst/>
          </a:prstGeom>
          <a:noFill/>
        </p:spPr>
        <p:txBody>
          <a:bodyPr wrap="square">
            <a:spAutoFit/>
          </a:bodyPr>
          <a:lstStyle/>
          <a:p>
            <a:pPr algn="l"/>
            <a:r>
              <a:rPr lang="en-AU" sz="2000" dirty="0">
                <a:solidFill>
                  <a:srgbClr val="0046AD"/>
                </a:solidFill>
              </a:rPr>
              <a:t>The expected future vulnerable biomass is lower than the 2019-2021 average level for both the longline fisheries managed through the bigeye MP and the purse seine fisheries.</a:t>
            </a:r>
          </a:p>
        </p:txBody>
      </p:sp>
    </p:spTree>
    <p:extLst>
      <p:ext uri="{BB962C8B-B14F-4D97-AF65-F5344CB8AC3E}">
        <p14:creationId xmlns:p14="http://schemas.microsoft.com/office/powerpoint/2010/main" val="15265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98B03-A82F-E3A8-24B2-8219ADC05A51}"/>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9A62EA12-1706-D143-4CDF-87403B350AD3}"/>
              </a:ext>
            </a:extLst>
          </p:cNvPr>
          <p:cNvSpPr>
            <a:spLocks noGrp="1"/>
          </p:cNvSpPr>
          <p:nvPr>
            <p:ph type="title"/>
          </p:nvPr>
        </p:nvSpPr>
        <p:spPr>
          <a:xfrm>
            <a:off x="628650" y="453485"/>
            <a:ext cx="7886700" cy="576168"/>
          </a:xfrm>
        </p:spPr>
        <p:txBody>
          <a:bodyPr/>
          <a:lstStyle/>
          <a:p>
            <a:pPr marL="0" lvl="0" indent="0">
              <a:buNone/>
            </a:pPr>
            <a:r>
              <a:rPr lang="en-AU" sz="2000" dirty="0"/>
              <a:t>Results Continued</a:t>
            </a:r>
            <a:endParaRPr sz="2000" dirty="0"/>
          </a:p>
        </p:txBody>
      </p:sp>
      <p:sp>
        <p:nvSpPr>
          <p:cNvPr id="4" name="TextBox 3">
            <a:extLst>
              <a:ext uri="{FF2B5EF4-FFF2-40B4-BE49-F238E27FC236}">
                <a16:creationId xmlns:a16="http://schemas.microsoft.com/office/drawing/2014/main" id="{86F27CE1-F551-92AE-1D81-E5DC62937CAA}"/>
              </a:ext>
            </a:extLst>
          </p:cNvPr>
          <p:cNvSpPr txBox="1"/>
          <p:nvPr/>
        </p:nvSpPr>
        <p:spPr>
          <a:xfrm>
            <a:off x="635794" y="1128962"/>
            <a:ext cx="8222052" cy="3323987"/>
          </a:xfrm>
          <a:prstGeom prst="rect">
            <a:avLst/>
          </a:prstGeom>
          <a:noFill/>
        </p:spPr>
        <p:txBody>
          <a:bodyPr wrap="square">
            <a:spAutoFit/>
          </a:bodyPr>
          <a:lstStyle/>
          <a:p>
            <a:r>
              <a:rPr lang="en-AU" sz="2100" dirty="0">
                <a:solidFill>
                  <a:srgbClr val="0046AD"/>
                </a:solidFill>
              </a:rPr>
              <a:t>Outcomes for yellowfin tuna show:</a:t>
            </a:r>
          </a:p>
          <a:p>
            <a:pPr marL="342900" indent="-342900">
              <a:buFont typeface="Arial" panose="020B0604020202020204" pitchFamily="34" charset="0"/>
              <a:buChar char="•"/>
            </a:pPr>
            <a:r>
              <a:rPr lang="en-AU" sz="2100" dirty="0">
                <a:solidFill>
                  <a:srgbClr val="0046AD"/>
                </a:solidFill>
              </a:rPr>
              <a:t>The stock of yellowfin tuna is expected to remain above the LRP with greater than 80% probability;</a:t>
            </a:r>
          </a:p>
          <a:p>
            <a:pPr marL="342900" indent="-342900">
              <a:buFont typeface="Arial" panose="020B0604020202020204" pitchFamily="34" charset="0"/>
              <a:buChar char="•"/>
            </a:pPr>
            <a:r>
              <a:rPr lang="en-AU" sz="2100" dirty="0">
                <a:solidFill>
                  <a:srgbClr val="0046AD"/>
                </a:solidFill>
              </a:rPr>
              <a:t>The management objective of maintaining the yellowfin stock around 2012-2015 average depletion levels cannot be met;</a:t>
            </a:r>
          </a:p>
          <a:p>
            <a:pPr marL="342900" indent="-342900">
              <a:buFont typeface="Arial" panose="020B0604020202020204" pitchFamily="34" charset="0"/>
              <a:buChar char="•"/>
            </a:pPr>
            <a:r>
              <a:rPr lang="en-AU" sz="2100" dirty="0">
                <a:solidFill>
                  <a:srgbClr val="0046AD"/>
                </a:solidFill>
              </a:rPr>
              <a:t>For longline fisheries, the choice of bigeye TRP had the greatest impact on expected catches of yellowfin, with longline or FAD favoured HCRs having lesser impact;</a:t>
            </a:r>
          </a:p>
          <a:p>
            <a:pPr marL="342900" indent="-342900">
              <a:buFont typeface="Arial" panose="020B0604020202020204" pitchFamily="34" charset="0"/>
              <a:buChar char="•"/>
            </a:pPr>
            <a:r>
              <a:rPr lang="en-AU" sz="2100" dirty="0">
                <a:solidFill>
                  <a:srgbClr val="0046AD"/>
                </a:solidFill>
              </a:rPr>
              <a:t>Catches of yellowfin in purse seine fisheries were more stable, but are slightly higher for the upper bigeye TRP option.</a:t>
            </a:r>
          </a:p>
        </p:txBody>
      </p:sp>
    </p:spTree>
    <p:extLst>
      <p:ext uri="{BB962C8B-B14F-4D97-AF65-F5344CB8AC3E}">
        <p14:creationId xmlns:p14="http://schemas.microsoft.com/office/powerpoint/2010/main" val="1863477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0FF46-6E44-C1CE-C218-55071ECE0618}"/>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A96D3B6E-9118-5C0A-449E-A0457A21472E}"/>
              </a:ext>
            </a:extLst>
          </p:cNvPr>
          <p:cNvSpPr>
            <a:spLocks noGrp="1"/>
          </p:cNvSpPr>
          <p:nvPr>
            <p:ph type="title"/>
          </p:nvPr>
        </p:nvSpPr>
        <p:spPr>
          <a:xfrm>
            <a:off x="628650" y="453485"/>
            <a:ext cx="7886700" cy="576168"/>
          </a:xfrm>
        </p:spPr>
        <p:txBody>
          <a:bodyPr/>
          <a:lstStyle/>
          <a:p>
            <a:pPr marL="0" lvl="0" indent="0">
              <a:buNone/>
            </a:pPr>
            <a:r>
              <a:rPr lang="en-AU" sz="2000" dirty="0"/>
              <a:t>Further Work</a:t>
            </a:r>
            <a:endParaRPr sz="2000" dirty="0"/>
          </a:p>
        </p:txBody>
      </p:sp>
      <p:sp>
        <p:nvSpPr>
          <p:cNvPr id="4" name="TextBox 3">
            <a:extLst>
              <a:ext uri="{FF2B5EF4-FFF2-40B4-BE49-F238E27FC236}">
                <a16:creationId xmlns:a16="http://schemas.microsoft.com/office/drawing/2014/main" id="{3BFA189A-D22C-DDCE-F250-A44FA564467C}"/>
              </a:ext>
            </a:extLst>
          </p:cNvPr>
          <p:cNvSpPr txBox="1"/>
          <p:nvPr/>
        </p:nvSpPr>
        <p:spPr>
          <a:xfrm>
            <a:off x="635794" y="1128962"/>
            <a:ext cx="8222052" cy="3046988"/>
          </a:xfrm>
          <a:prstGeom prst="rect">
            <a:avLst/>
          </a:prstGeom>
          <a:noFill/>
        </p:spPr>
        <p:txBody>
          <a:bodyPr wrap="square">
            <a:spAutoFit/>
          </a:bodyPr>
          <a:lstStyle/>
          <a:p>
            <a:r>
              <a:rPr lang="en-AU" sz="2400" dirty="0">
                <a:solidFill>
                  <a:srgbClr val="0046AD"/>
                </a:solidFill>
              </a:rPr>
              <a:t>Future evaluations of outcomes for yellowfin should include observed catches for the transient period where possible.</a:t>
            </a:r>
          </a:p>
          <a:p>
            <a:endParaRPr lang="en-AU" sz="2400" dirty="0">
              <a:solidFill>
                <a:srgbClr val="0046AD"/>
              </a:solidFill>
            </a:endParaRPr>
          </a:p>
          <a:p>
            <a:r>
              <a:rPr lang="en-AU" sz="2400" dirty="0">
                <a:solidFill>
                  <a:srgbClr val="0046AD"/>
                </a:solidFill>
              </a:rPr>
              <a:t>Performance indicators for effort variability and MSY are not yet available, pending ongoing development of the MSE framework but will be developed and presented for future analyses.</a:t>
            </a:r>
          </a:p>
          <a:p>
            <a:endParaRPr lang="en-AU" sz="2400" dirty="0">
              <a:solidFill>
                <a:srgbClr val="0046AD"/>
              </a:solidFill>
            </a:endParaRPr>
          </a:p>
          <a:p>
            <a:endParaRPr lang="en-AU" sz="2400" dirty="0">
              <a:solidFill>
                <a:srgbClr val="0046AD"/>
              </a:solidFill>
            </a:endParaRPr>
          </a:p>
        </p:txBody>
      </p:sp>
    </p:spTree>
    <p:extLst>
      <p:ext uri="{BB962C8B-B14F-4D97-AF65-F5344CB8AC3E}">
        <p14:creationId xmlns:p14="http://schemas.microsoft.com/office/powerpoint/2010/main" val="2344459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9777D-4250-3B4C-CE29-D8BFBBD4B06D}"/>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1E06B8C4-0D27-BCCF-1A67-2914A87B9980}"/>
              </a:ext>
            </a:extLst>
          </p:cNvPr>
          <p:cNvSpPr>
            <a:spLocks noGrp="1"/>
          </p:cNvSpPr>
          <p:nvPr>
            <p:ph type="title"/>
          </p:nvPr>
        </p:nvSpPr>
        <p:spPr>
          <a:xfrm>
            <a:off x="628650" y="453485"/>
            <a:ext cx="7886700" cy="576168"/>
          </a:xfrm>
        </p:spPr>
        <p:txBody>
          <a:bodyPr/>
          <a:lstStyle/>
          <a:p>
            <a:pPr marL="0" lvl="0" indent="0">
              <a:buNone/>
            </a:pPr>
            <a:r>
              <a:rPr lang="en-AU" sz="2000" dirty="0"/>
              <a:t>Conclusion</a:t>
            </a:r>
            <a:endParaRPr sz="2000" dirty="0"/>
          </a:p>
        </p:txBody>
      </p:sp>
      <p:sp>
        <p:nvSpPr>
          <p:cNvPr id="4" name="TextBox 3">
            <a:extLst>
              <a:ext uri="{FF2B5EF4-FFF2-40B4-BE49-F238E27FC236}">
                <a16:creationId xmlns:a16="http://schemas.microsoft.com/office/drawing/2014/main" id="{DE33D7D1-8F0B-F5FB-B60A-4BDD3064E5C3}"/>
              </a:ext>
            </a:extLst>
          </p:cNvPr>
          <p:cNvSpPr txBox="1"/>
          <p:nvPr/>
        </p:nvSpPr>
        <p:spPr>
          <a:xfrm>
            <a:off x="628650" y="914899"/>
            <a:ext cx="8222052" cy="4247317"/>
          </a:xfrm>
          <a:prstGeom prst="rect">
            <a:avLst/>
          </a:prstGeom>
          <a:noFill/>
        </p:spPr>
        <p:txBody>
          <a:bodyPr wrap="square">
            <a:spAutoFit/>
          </a:bodyPr>
          <a:lstStyle/>
          <a:p>
            <a:r>
              <a:rPr lang="en-AU" dirty="0">
                <a:solidFill>
                  <a:srgbClr val="0046AD"/>
                </a:solidFill>
              </a:rPr>
              <a:t>We invite SC22 to:</a:t>
            </a:r>
          </a:p>
          <a:p>
            <a:pPr marL="342900" indent="-342900">
              <a:buFont typeface="Arial" panose="020B0604020202020204" pitchFamily="34" charset="0"/>
              <a:buChar char="•"/>
            </a:pPr>
            <a:r>
              <a:rPr lang="en-AU" dirty="0">
                <a:solidFill>
                  <a:srgbClr val="0046AD"/>
                </a:solidFill>
              </a:rPr>
              <a:t>Endorse the approach outlined here to evaluate outcomes for yellowfin under the proposed WCPFC mixed fishery approach;</a:t>
            </a:r>
          </a:p>
          <a:p>
            <a:pPr marL="342900" indent="-342900">
              <a:buFont typeface="Arial" panose="020B0604020202020204" pitchFamily="34" charset="0"/>
              <a:buChar char="•"/>
            </a:pPr>
            <a:r>
              <a:rPr lang="en-AU" dirty="0">
                <a:solidFill>
                  <a:srgbClr val="0046AD"/>
                </a:solidFill>
              </a:rPr>
              <a:t>Note that under the adopted MPs for skipjack and South Pacific albacore, and potential MPs for bigeye tuna, yellowfin is expected to remain above the LRP with high probability;</a:t>
            </a:r>
          </a:p>
          <a:p>
            <a:pPr marL="342900" indent="-342900">
              <a:buFont typeface="Arial" panose="020B0604020202020204" pitchFamily="34" charset="0"/>
              <a:buChar char="•"/>
            </a:pPr>
            <a:r>
              <a:rPr lang="en-AU" dirty="0">
                <a:solidFill>
                  <a:srgbClr val="0046AD"/>
                </a:solidFill>
              </a:rPr>
              <a:t>Note that current management objective for yellowfin cannot be achieved for the range of bigeye TRPs currently under consideration;</a:t>
            </a:r>
          </a:p>
          <a:p>
            <a:pPr marL="342900" indent="-342900">
              <a:buFont typeface="Arial" panose="020B0604020202020204" pitchFamily="34" charset="0"/>
              <a:buChar char="•"/>
            </a:pPr>
            <a:r>
              <a:rPr lang="en-AU" dirty="0">
                <a:solidFill>
                  <a:srgbClr val="0046AD"/>
                </a:solidFill>
              </a:rPr>
              <a:t>Provide feedback on the information provided, and in particular, on the performance indicators used to demonstrate expected outcomes for yellowfin,</a:t>
            </a:r>
          </a:p>
          <a:p>
            <a:pPr marL="342900" indent="-342900">
              <a:buFont typeface="Arial" panose="020B0604020202020204" pitchFamily="34" charset="0"/>
              <a:buChar char="•"/>
            </a:pPr>
            <a:r>
              <a:rPr lang="en-AU" dirty="0">
                <a:solidFill>
                  <a:srgbClr val="0046AD"/>
                </a:solidFill>
              </a:rPr>
              <a:t>Note that the evaluations presented here can be updated and resubmitted for BMW02.</a:t>
            </a:r>
          </a:p>
          <a:p>
            <a:pPr marL="342900" indent="-342900">
              <a:buFont typeface="Arial" panose="020B0604020202020204" pitchFamily="34" charset="0"/>
              <a:buChar char="•"/>
            </a:pPr>
            <a:endParaRPr lang="en-AU" dirty="0">
              <a:solidFill>
                <a:srgbClr val="0046AD"/>
              </a:solidFill>
            </a:endParaRPr>
          </a:p>
          <a:p>
            <a:r>
              <a:rPr lang="en-AU" i="1" dirty="0">
                <a:solidFill>
                  <a:srgbClr val="0046AD"/>
                </a:solidFill>
              </a:rPr>
              <a:t>We gratefully acknowledge funding for this work from the New Zealand Ministry of Foreign Affairs and Trade (MFAT) funded project “Sustainable Pacific Fisheries”.</a:t>
            </a:r>
          </a:p>
        </p:txBody>
      </p:sp>
    </p:spTree>
    <p:extLst>
      <p:ext uri="{BB962C8B-B14F-4D97-AF65-F5344CB8AC3E}">
        <p14:creationId xmlns:p14="http://schemas.microsoft.com/office/powerpoint/2010/main" val="2813363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CC98A-26CF-6047-4FBA-DAC989DEEB3E}"/>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FECACD5E-7FFE-F9D3-37D8-06691300B976}"/>
              </a:ext>
            </a:extLst>
          </p:cNvPr>
          <p:cNvSpPr>
            <a:spLocks noGrp="1"/>
          </p:cNvSpPr>
          <p:nvPr>
            <p:ph type="title" hasCustomPrompt="1"/>
          </p:nvPr>
        </p:nvSpPr>
        <p:spPr>
          <a:xfrm>
            <a:off x="628650" y="453485"/>
            <a:ext cx="7886700" cy="576168"/>
          </a:xfrm>
        </p:spPr>
        <p:txBody>
          <a:bodyPr/>
          <a:lstStyle/>
          <a:p>
            <a:pPr marL="0" lvl="0" indent="0">
              <a:buNone/>
            </a:pPr>
            <a:r>
              <a:rPr lang="en-AU" sz="2000" dirty="0"/>
              <a:t>SC22 is invited to:</a:t>
            </a:r>
            <a:endParaRPr sz="2000" dirty="0"/>
          </a:p>
        </p:txBody>
      </p:sp>
      <p:sp>
        <p:nvSpPr>
          <p:cNvPr id="3" name="Content Placeholder 2">
            <a:extLst>
              <a:ext uri="{FF2B5EF4-FFF2-40B4-BE49-F238E27FC236}">
                <a16:creationId xmlns:a16="http://schemas.microsoft.com/office/drawing/2014/main" id="{C2151E9E-4FA8-21E6-863D-7717741AA597}"/>
              </a:ext>
            </a:extLst>
          </p:cNvPr>
          <p:cNvSpPr>
            <a:spLocks noGrp="1"/>
          </p:cNvSpPr>
          <p:nvPr>
            <p:ph idx="1"/>
          </p:nvPr>
        </p:nvSpPr>
        <p:spPr>
          <a:xfrm>
            <a:off x="769218" y="1050564"/>
            <a:ext cx="7886700" cy="3659955"/>
          </a:xfrm>
        </p:spPr>
        <p:txBody>
          <a:bodyPr>
            <a:normAutofit fontScale="77500" lnSpcReduction="20000"/>
          </a:bodyPr>
          <a:lstStyle/>
          <a:p>
            <a:r>
              <a:rPr lang="en-AU" dirty="0"/>
              <a:t>Endorse the approach outlined here to evaluate outcomes for yellowfin under the proposed WCPFC mixed fishery approach;</a:t>
            </a:r>
          </a:p>
          <a:p>
            <a:r>
              <a:rPr lang="en-AU" dirty="0"/>
              <a:t>Note that under the adopted MPs for skipjack and South Pacific albacore, and potential MPs for bigeye tuna, yellowfin is expected to remain above the LRP with high probability;</a:t>
            </a:r>
          </a:p>
          <a:p>
            <a:r>
              <a:rPr lang="en-AU" dirty="0"/>
              <a:t>Note that current management objective for yellowfin cannot be achieved for the range of bigeye TRPs currently under consideration;</a:t>
            </a:r>
          </a:p>
          <a:p>
            <a:r>
              <a:rPr lang="en-AU" dirty="0"/>
              <a:t>Provide feedback on the information provided, and in particular, on the performance indicators used to demonstrate expected outcomes for yellowfin, and</a:t>
            </a:r>
          </a:p>
          <a:p>
            <a:r>
              <a:rPr lang="en-AU" dirty="0"/>
              <a:t>Note that the evaluations presented here can be updated and resubmitted for BMW02.</a:t>
            </a:r>
            <a:endParaRPr dirty="0"/>
          </a:p>
        </p:txBody>
      </p:sp>
    </p:spTree>
    <p:extLst>
      <p:ext uri="{BB962C8B-B14F-4D97-AF65-F5344CB8AC3E}">
        <p14:creationId xmlns:p14="http://schemas.microsoft.com/office/powerpoint/2010/main" val="1799084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DA1D-3E45-7607-40B4-76CC25466798}"/>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5A22091A-BBC6-F731-F26E-BA9F6CC02BD0}"/>
              </a:ext>
            </a:extLst>
          </p:cNvPr>
          <p:cNvSpPr>
            <a:spLocks noGrp="1"/>
          </p:cNvSpPr>
          <p:nvPr>
            <p:ph type="title" hasCustomPrompt="1"/>
          </p:nvPr>
        </p:nvSpPr>
        <p:spPr>
          <a:xfrm>
            <a:off x="628650" y="453485"/>
            <a:ext cx="7886700" cy="576168"/>
          </a:xfrm>
        </p:spPr>
        <p:txBody>
          <a:bodyPr/>
          <a:lstStyle/>
          <a:p>
            <a:pPr marL="0" lvl="0" indent="0">
              <a:buNone/>
            </a:pPr>
            <a:r>
              <a:rPr lang="en-AU" sz="2000" dirty="0"/>
              <a:t>Previous Work</a:t>
            </a:r>
            <a:endParaRPr sz="2000" dirty="0"/>
          </a:p>
        </p:txBody>
      </p:sp>
      <p:sp>
        <p:nvSpPr>
          <p:cNvPr id="3" name="Content Placeholder 2">
            <a:extLst>
              <a:ext uri="{FF2B5EF4-FFF2-40B4-BE49-F238E27FC236}">
                <a16:creationId xmlns:a16="http://schemas.microsoft.com/office/drawing/2014/main" id="{34451F46-C8CB-FE9F-96E3-2E01654E2184}"/>
              </a:ext>
            </a:extLst>
          </p:cNvPr>
          <p:cNvSpPr>
            <a:spLocks noGrp="1"/>
          </p:cNvSpPr>
          <p:nvPr>
            <p:ph idx="1"/>
          </p:nvPr>
        </p:nvSpPr>
        <p:spPr>
          <a:xfrm>
            <a:off x="769218" y="1050564"/>
            <a:ext cx="7886700" cy="3659955"/>
          </a:xfrm>
        </p:spPr>
        <p:txBody>
          <a:bodyPr>
            <a:normAutofit fontScale="92500" lnSpcReduction="10000"/>
          </a:bodyPr>
          <a:lstStyle/>
          <a:p>
            <a:pPr marL="0" indent="0">
              <a:buNone/>
            </a:pPr>
            <a:r>
              <a:rPr lang="en-AU" dirty="0"/>
              <a:t>There is no MP that explicitly considers the stock status of yellowfin and manages the associated fisheries.</a:t>
            </a:r>
          </a:p>
          <a:p>
            <a:pPr marL="0" indent="0">
              <a:buNone/>
            </a:pPr>
            <a:r>
              <a:rPr lang="en-AU" dirty="0"/>
              <a:t>Fisheries are primarily managed through the MPs of bigeye, skipjack, and South Pacific albacore.</a:t>
            </a:r>
          </a:p>
          <a:p>
            <a:pPr marL="0" indent="0">
              <a:buNone/>
            </a:pPr>
            <a:r>
              <a:rPr lang="en-AU" dirty="0"/>
              <a:t>In the absence of an agreed TRP for yellowfin, the evaluations are presented in relation to the default management objective of CMM 2025-02 of the average spawning biomass depletion ratio for the period 2012 to 2015.</a:t>
            </a:r>
          </a:p>
          <a:p>
            <a:pPr marL="0" indent="0">
              <a:buNone/>
            </a:pPr>
            <a:r>
              <a:rPr lang="en-AU" dirty="0"/>
              <a:t>Previous analyses to determine likely outcomes for bigeye and yellowfin tuna under the TT-CMM indicate it may not be possible to achieve current management objectives for bigeye and yellowfin simultaneously.</a:t>
            </a:r>
            <a:endParaRPr dirty="0"/>
          </a:p>
        </p:txBody>
      </p:sp>
    </p:spTree>
    <p:extLst>
      <p:ext uri="{BB962C8B-B14F-4D97-AF65-F5344CB8AC3E}">
        <p14:creationId xmlns:p14="http://schemas.microsoft.com/office/powerpoint/2010/main" val="246002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8B997-125D-3B72-E8D3-45686AB88285}"/>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42F67D62-FD8E-157B-6AFB-F7770F2BA955}"/>
              </a:ext>
            </a:extLst>
          </p:cNvPr>
          <p:cNvSpPr>
            <a:spLocks noGrp="1"/>
          </p:cNvSpPr>
          <p:nvPr>
            <p:ph type="title" hasCustomPrompt="1"/>
          </p:nvPr>
        </p:nvSpPr>
        <p:spPr>
          <a:xfrm>
            <a:off x="628650" y="453485"/>
            <a:ext cx="7886700" cy="576168"/>
          </a:xfrm>
        </p:spPr>
        <p:txBody>
          <a:bodyPr/>
          <a:lstStyle/>
          <a:p>
            <a:pPr marL="0" lvl="0" indent="0">
              <a:buNone/>
            </a:pPr>
            <a:r>
              <a:rPr lang="en-AU" sz="2000" dirty="0"/>
              <a:t>Projection Framework</a:t>
            </a:r>
            <a:endParaRPr sz="2000" dirty="0"/>
          </a:p>
        </p:txBody>
      </p:sp>
      <p:sp>
        <p:nvSpPr>
          <p:cNvPr id="3" name="Content Placeholder 2">
            <a:extLst>
              <a:ext uri="{FF2B5EF4-FFF2-40B4-BE49-F238E27FC236}">
                <a16:creationId xmlns:a16="http://schemas.microsoft.com/office/drawing/2014/main" id="{C6E5A0A3-6046-6AA8-7FA2-4A95699F6458}"/>
              </a:ext>
            </a:extLst>
          </p:cNvPr>
          <p:cNvSpPr>
            <a:spLocks noGrp="1"/>
          </p:cNvSpPr>
          <p:nvPr>
            <p:ph idx="1"/>
          </p:nvPr>
        </p:nvSpPr>
        <p:spPr>
          <a:xfrm>
            <a:off x="769218" y="1024137"/>
            <a:ext cx="7886700" cy="2184890"/>
          </a:xfrm>
        </p:spPr>
        <p:txBody>
          <a:bodyPr>
            <a:normAutofit/>
          </a:bodyPr>
          <a:lstStyle/>
          <a:p>
            <a:pPr marL="0" indent="0">
              <a:buNone/>
            </a:pPr>
            <a:r>
              <a:rPr lang="en-AU" sz="2000" dirty="0"/>
              <a:t>Fishery specific effort levels were set consistent with the interim skipjack MP, the interim albacore MP and four illustrative MP scenarios from the bigeye evaluations.</a:t>
            </a:r>
          </a:p>
          <a:p>
            <a:pPr marL="0" indent="0">
              <a:buNone/>
            </a:pPr>
            <a:r>
              <a:rPr lang="en-AU" sz="2000" dirty="0"/>
              <a:t>Given the numerous aspects of the bigeye MP to still be agreed, evaluations were conducted for a reduced subset of MP designs to demonstrate stock outcomes under plausible yet contrasting MP options.</a:t>
            </a:r>
          </a:p>
        </p:txBody>
      </p:sp>
      <p:pic>
        <p:nvPicPr>
          <p:cNvPr id="4" name="Picture 3">
            <a:extLst>
              <a:ext uri="{FF2B5EF4-FFF2-40B4-BE49-F238E27FC236}">
                <a16:creationId xmlns:a16="http://schemas.microsoft.com/office/drawing/2014/main" id="{7BE6260E-2AFA-DC8B-8811-6413DE358A31}"/>
              </a:ext>
            </a:extLst>
          </p:cNvPr>
          <p:cNvPicPr>
            <a:picLocks noChangeAspect="1"/>
          </p:cNvPicPr>
          <p:nvPr/>
        </p:nvPicPr>
        <p:blipFill>
          <a:blip r:embed="rId3"/>
          <a:stretch>
            <a:fillRect/>
          </a:stretch>
        </p:blipFill>
        <p:spPr>
          <a:xfrm>
            <a:off x="628650" y="3310267"/>
            <a:ext cx="8440328" cy="1714739"/>
          </a:xfrm>
          <a:prstGeom prst="rect">
            <a:avLst/>
          </a:prstGeom>
        </p:spPr>
      </p:pic>
    </p:spTree>
    <p:extLst>
      <p:ext uri="{BB962C8B-B14F-4D97-AF65-F5344CB8AC3E}">
        <p14:creationId xmlns:p14="http://schemas.microsoft.com/office/powerpoint/2010/main" val="3678903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ADF2F-803B-0045-0A31-0FDB69471443}"/>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48C084E0-7658-3742-EEE3-64F0F1B6D2B0}"/>
              </a:ext>
            </a:extLst>
          </p:cNvPr>
          <p:cNvSpPr>
            <a:spLocks noGrp="1"/>
          </p:cNvSpPr>
          <p:nvPr>
            <p:ph type="title" hasCustomPrompt="1"/>
          </p:nvPr>
        </p:nvSpPr>
        <p:spPr>
          <a:xfrm>
            <a:off x="628650" y="453485"/>
            <a:ext cx="7886700" cy="576168"/>
          </a:xfrm>
        </p:spPr>
        <p:txBody>
          <a:bodyPr/>
          <a:lstStyle/>
          <a:p>
            <a:pPr marL="0" lvl="0" indent="0">
              <a:buNone/>
            </a:pPr>
            <a:r>
              <a:rPr lang="en-AU" sz="2000" dirty="0"/>
              <a:t>Projection Framework Continued</a:t>
            </a:r>
            <a:endParaRPr sz="2000" dirty="0"/>
          </a:p>
        </p:txBody>
      </p:sp>
      <p:graphicFrame>
        <p:nvGraphicFramePr>
          <p:cNvPr id="6" name="Content Placeholder 5">
            <a:extLst>
              <a:ext uri="{FF2B5EF4-FFF2-40B4-BE49-F238E27FC236}">
                <a16:creationId xmlns:a16="http://schemas.microsoft.com/office/drawing/2014/main" id="{30FE732E-1ED5-03A6-84A7-DBC30D3C5A2B}"/>
              </a:ext>
            </a:extLst>
          </p:cNvPr>
          <p:cNvGraphicFramePr>
            <a:graphicFrameLocks noGrp="1"/>
          </p:cNvGraphicFramePr>
          <p:nvPr>
            <p:ph idx="1"/>
            <p:extLst>
              <p:ext uri="{D42A27DB-BD31-4B8C-83A1-F6EECF244321}">
                <p14:modId xmlns:p14="http://schemas.microsoft.com/office/powerpoint/2010/main" val="3559234215"/>
              </p:ext>
            </p:extLst>
          </p:nvPr>
        </p:nvGraphicFramePr>
        <p:xfrm>
          <a:off x="769938" y="1247231"/>
          <a:ext cx="7886700" cy="3342640"/>
        </p:xfrm>
        <a:graphic>
          <a:graphicData uri="http://schemas.openxmlformats.org/drawingml/2006/table">
            <a:tbl>
              <a:tblPr firstRow="1" bandRow="1">
                <a:tableStyleId>{5940675A-B579-460E-94D1-54222C63F5DA}</a:tableStyleId>
              </a:tblPr>
              <a:tblGrid>
                <a:gridCol w="2076779">
                  <a:extLst>
                    <a:ext uri="{9D8B030D-6E8A-4147-A177-3AD203B41FA5}">
                      <a16:colId xmlns:a16="http://schemas.microsoft.com/office/drawing/2014/main" val="3514029880"/>
                    </a:ext>
                  </a:extLst>
                </a:gridCol>
                <a:gridCol w="862641">
                  <a:extLst>
                    <a:ext uri="{9D8B030D-6E8A-4147-A177-3AD203B41FA5}">
                      <a16:colId xmlns:a16="http://schemas.microsoft.com/office/drawing/2014/main" val="520600945"/>
                    </a:ext>
                  </a:extLst>
                </a:gridCol>
                <a:gridCol w="4947280">
                  <a:extLst>
                    <a:ext uri="{9D8B030D-6E8A-4147-A177-3AD203B41FA5}">
                      <a16:colId xmlns:a16="http://schemas.microsoft.com/office/drawing/2014/main" val="2494317956"/>
                    </a:ext>
                  </a:extLst>
                </a:gridCol>
              </a:tblGrid>
              <a:tr h="370840">
                <a:tc>
                  <a:txBody>
                    <a:bodyPr/>
                    <a:lstStyle/>
                    <a:p>
                      <a:r>
                        <a:rPr lang="en-AU" sz="1300" dirty="0"/>
                        <a:t>Fishery</a:t>
                      </a:r>
                    </a:p>
                  </a:txBody>
                  <a:tcPr>
                    <a:solidFill>
                      <a:srgbClr val="4EC8DA"/>
                    </a:solidFill>
                  </a:tcPr>
                </a:tc>
                <a:tc>
                  <a:txBody>
                    <a:bodyPr/>
                    <a:lstStyle/>
                    <a:p>
                      <a:r>
                        <a:rPr lang="en-AU" sz="1300" dirty="0"/>
                        <a:t>MP</a:t>
                      </a:r>
                    </a:p>
                  </a:txBody>
                  <a:tcPr>
                    <a:solidFill>
                      <a:srgbClr val="4EC8DA"/>
                    </a:solidFill>
                  </a:tcPr>
                </a:tc>
                <a:tc>
                  <a:txBody>
                    <a:bodyPr/>
                    <a:lstStyle/>
                    <a:p>
                      <a:r>
                        <a:rPr lang="en-AU" sz="1300" dirty="0"/>
                        <a:t>Details</a:t>
                      </a:r>
                    </a:p>
                  </a:txBody>
                  <a:tcPr>
                    <a:solidFill>
                      <a:srgbClr val="4EC8DA"/>
                    </a:solidFill>
                  </a:tcPr>
                </a:tc>
                <a:extLst>
                  <a:ext uri="{0D108BD9-81ED-4DB2-BD59-A6C34878D82A}">
                    <a16:rowId xmlns:a16="http://schemas.microsoft.com/office/drawing/2014/main" val="1907096895"/>
                  </a:ext>
                </a:extLst>
              </a:tr>
              <a:tr h="370840">
                <a:tc>
                  <a:txBody>
                    <a:bodyPr/>
                    <a:lstStyle/>
                    <a:p>
                      <a:r>
                        <a:rPr lang="en-AU" sz="1300" b="0" i="0" u="none" strike="noStrike" kern="1200" baseline="0" dirty="0">
                          <a:solidFill>
                            <a:schemeClr val="tx1"/>
                          </a:solidFill>
                          <a:latin typeface="+mn-lt"/>
                          <a:ea typeface="+mn-ea"/>
                          <a:cs typeface="+mn-cs"/>
                        </a:rPr>
                        <a:t>Tropical purse seine fishery</a:t>
                      </a:r>
                      <a:r>
                        <a:rPr lang="en-AU" sz="1300" dirty="0"/>
                        <a:t> </a:t>
                      </a:r>
                    </a:p>
                  </a:txBody>
                  <a:tcPr/>
                </a:tc>
                <a:tc>
                  <a:txBody>
                    <a:bodyPr/>
                    <a:lstStyle/>
                    <a:p>
                      <a:r>
                        <a:rPr lang="en-AU" sz="1300" dirty="0"/>
                        <a:t>Skipjack</a:t>
                      </a:r>
                    </a:p>
                  </a:txBody>
                  <a:tcPr/>
                </a:tc>
                <a:tc>
                  <a:txBody>
                    <a:bodyPr/>
                    <a:lstStyle/>
                    <a:p>
                      <a:r>
                        <a:rPr lang="en-AU" sz="1300" b="0" i="0" u="none" strike="noStrike" kern="1200" baseline="0" dirty="0">
                          <a:solidFill>
                            <a:schemeClr val="tx1"/>
                          </a:solidFill>
                          <a:latin typeface="+mn-lt"/>
                          <a:ea typeface="+mn-ea"/>
                          <a:cs typeface="+mn-cs"/>
                        </a:rPr>
                        <a:t>Total future purse seine (FAD-associated and free-school) effort was fixed at 2012 levels.</a:t>
                      </a:r>
                      <a:endParaRPr lang="en-AU" sz="1300" dirty="0"/>
                    </a:p>
                  </a:txBody>
                  <a:tcPr/>
                </a:tc>
                <a:extLst>
                  <a:ext uri="{0D108BD9-81ED-4DB2-BD59-A6C34878D82A}">
                    <a16:rowId xmlns:a16="http://schemas.microsoft.com/office/drawing/2014/main" val="921173324"/>
                  </a:ext>
                </a:extLst>
              </a:tr>
              <a:tr h="370840">
                <a:tc>
                  <a:txBody>
                    <a:bodyPr/>
                    <a:lstStyle/>
                    <a:p>
                      <a:r>
                        <a:rPr lang="en-AU" sz="1300" dirty="0"/>
                        <a:t>Pole and line fishery</a:t>
                      </a:r>
                    </a:p>
                  </a:txBody>
                  <a:tcPr/>
                </a:tc>
                <a:tc>
                  <a:txBody>
                    <a:bodyPr/>
                    <a:lstStyle/>
                    <a:p>
                      <a:r>
                        <a:rPr lang="en-AU" sz="1300" dirty="0"/>
                        <a:t>Skipjack</a:t>
                      </a:r>
                    </a:p>
                  </a:txBody>
                  <a:tcPr/>
                </a:tc>
                <a:tc>
                  <a:txBody>
                    <a:bodyPr/>
                    <a:lstStyle/>
                    <a:p>
                      <a:r>
                        <a:rPr lang="en-AU" sz="1300" b="0" i="0" u="none" strike="noStrike" kern="1200" baseline="0" dirty="0">
                          <a:solidFill>
                            <a:schemeClr val="tx1"/>
                          </a:solidFill>
                          <a:latin typeface="+mn-lt"/>
                          <a:ea typeface="+mn-ea"/>
                          <a:cs typeface="+mn-cs"/>
                        </a:rPr>
                        <a:t>Effort was fixed at 2001-2004 average levels</a:t>
                      </a:r>
                      <a:endParaRPr lang="en-AU" sz="1300" dirty="0"/>
                    </a:p>
                  </a:txBody>
                  <a:tcPr/>
                </a:tc>
                <a:extLst>
                  <a:ext uri="{0D108BD9-81ED-4DB2-BD59-A6C34878D82A}">
                    <a16:rowId xmlns:a16="http://schemas.microsoft.com/office/drawing/2014/main" val="1525909669"/>
                  </a:ext>
                </a:extLst>
              </a:tr>
              <a:tr h="370840">
                <a:tc>
                  <a:txBody>
                    <a:bodyPr/>
                    <a:lstStyle/>
                    <a:p>
                      <a:r>
                        <a:rPr lang="en-AU" sz="1300" dirty="0"/>
                        <a:t>Domestic fisheries of Vietnam, Indonesia and Philippines</a:t>
                      </a:r>
                    </a:p>
                  </a:txBody>
                  <a:tcPr/>
                </a:tc>
                <a:tc>
                  <a:txBody>
                    <a:bodyPr/>
                    <a:lstStyle/>
                    <a:p>
                      <a:r>
                        <a:rPr lang="en-AU" sz="1300" dirty="0"/>
                        <a:t>Skipjack</a:t>
                      </a:r>
                    </a:p>
                  </a:txBody>
                  <a:tcPr/>
                </a:tc>
                <a:tc>
                  <a:txBody>
                    <a:bodyPr/>
                    <a:lstStyle/>
                    <a:p>
                      <a:r>
                        <a:rPr lang="en-AU" sz="1300" b="0" i="0" u="none" strike="noStrike" kern="1200" baseline="0" dirty="0">
                          <a:solidFill>
                            <a:schemeClr val="tx1"/>
                          </a:solidFill>
                          <a:latin typeface="+mn-lt"/>
                          <a:ea typeface="+mn-ea"/>
                          <a:cs typeface="+mn-cs"/>
                        </a:rPr>
                        <a:t>Effort of the domestic fisheries was fixed at the 2016-2018 average level, including the fisheries operating in archipelagic waters</a:t>
                      </a:r>
                      <a:endParaRPr lang="en-AU" sz="1300" dirty="0"/>
                    </a:p>
                  </a:txBody>
                  <a:tcPr/>
                </a:tc>
                <a:extLst>
                  <a:ext uri="{0D108BD9-81ED-4DB2-BD59-A6C34878D82A}">
                    <a16:rowId xmlns:a16="http://schemas.microsoft.com/office/drawing/2014/main" val="1702520271"/>
                  </a:ext>
                </a:extLst>
              </a:tr>
              <a:tr h="370840">
                <a:tc>
                  <a:txBody>
                    <a:bodyPr/>
                    <a:lstStyle/>
                    <a:p>
                      <a:r>
                        <a:rPr lang="en-AU" sz="1300" dirty="0"/>
                        <a:t>Southern longline fisheries</a:t>
                      </a:r>
                    </a:p>
                  </a:txBody>
                  <a:tcPr/>
                </a:tc>
                <a:tc>
                  <a:txBody>
                    <a:bodyPr/>
                    <a:lstStyle/>
                    <a:p>
                      <a:r>
                        <a:rPr lang="en-AU" sz="1300" dirty="0"/>
                        <a:t>South Pacific Albacore</a:t>
                      </a:r>
                    </a:p>
                  </a:txBody>
                  <a:tcPr/>
                </a:tc>
                <a:tc>
                  <a:txBody>
                    <a:bodyPr/>
                    <a:lstStyle/>
                    <a:p>
                      <a:r>
                        <a:rPr lang="en-AU" sz="1300" b="0" i="0" u="none" strike="noStrike" kern="1200" baseline="0" dirty="0">
                          <a:solidFill>
                            <a:schemeClr val="tx1"/>
                          </a:solidFill>
                          <a:latin typeface="+mn-lt"/>
                          <a:ea typeface="+mn-ea"/>
                          <a:cs typeface="+mn-cs"/>
                        </a:rPr>
                        <a:t>Effort fixed at a level consistent with South Pacific albacore achieving</a:t>
                      </a:r>
                    </a:p>
                    <a:p>
                      <a:r>
                        <a:rPr lang="en-AU" sz="1300" b="0" i="0" u="none" strike="noStrike" kern="1200" baseline="0" dirty="0">
                          <a:solidFill>
                            <a:schemeClr val="tx1"/>
                          </a:solidFill>
                          <a:latin typeface="+mn-lt"/>
                          <a:ea typeface="+mn-ea"/>
                          <a:cs typeface="+mn-cs"/>
                        </a:rPr>
                        <a:t>the TRP under the adopted South Pacific albacore MP (effort approximately 10% higher than 2019-2021 levels)</a:t>
                      </a:r>
                      <a:endParaRPr lang="en-AU" sz="1300" dirty="0"/>
                    </a:p>
                  </a:txBody>
                  <a:tcPr/>
                </a:tc>
                <a:extLst>
                  <a:ext uri="{0D108BD9-81ED-4DB2-BD59-A6C34878D82A}">
                    <a16:rowId xmlns:a16="http://schemas.microsoft.com/office/drawing/2014/main" val="982713593"/>
                  </a:ext>
                </a:extLst>
              </a:tr>
              <a:tr h="370840">
                <a:tc>
                  <a:txBody>
                    <a:bodyPr/>
                    <a:lstStyle/>
                    <a:p>
                      <a:r>
                        <a:rPr lang="en-AU" sz="1300" dirty="0"/>
                        <a:t>Northern longline fisheries</a:t>
                      </a:r>
                    </a:p>
                  </a:txBody>
                  <a:tcPr/>
                </a:tc>
                <a:tc>
                  <a:txBody>
                    <a:bodyPr/>
                    <a:lstStyle/>
                    <a:p>
                      <a:r>
                        <a:rPr lang="en-AU" sz="1300" dirty="0"/>
                        <a:t> – </a:t>
                      </a:r>
                    </a:p>
                  </a:txBody>
                  <a:tcPr/>
                </a:tc>
                <a:tc>
                  <a:txBody>
                    <a:bodyPr/>
                    <a:lstStyle/>
                    <a:p>
                      <a:r>
                        <a:rPr lang="en-AU" sz="1300" b="0" i="0" u="none" strike="noStrike" kern="1200" baseline="0" dirty="0">
                          <a:solidFill>
                            <a:schemeClr val="tx1"/>
                          </a:solidFill>
                          <a:latin typeface="+mn-lt"/>
                          <a:ea typeface="+mn-ea"/>
                          <a:cs typeface="+mn-cs"/>
                        </a:rPr>
                        <a:t>Effort fixed at the average effort of 2019-2021.</a:t>
                      </a:r>
                      <a:endParaRPr lang="en-AU" sz="1300" dirty="0"/>
                    </a:p>
                  </a:txBody>
                  <a:tcPr/>
                </a:tc>
                <a:extLst>
                  <a:ext uri="{0D108BD9-81ED-4DB2-BD59-A6C34878D82A}">
                    <a16:rowId xmlns:a16="http://schemas.microsoft.com/office/drawing/2014/main" val="595030923"/>
                  </a:ext>
                </a:extLst>
              </a:tr>
              <a:tr h="370840">
                <a:tc>
                  <a:txBody>
                    <a:bodyPr/>
                    <a:lstStyle/>
                    <a:p>
                      <a:r>
                        <a:rPr lang="en-AU" sz="1300" dirty="0"/>
                        <a:t>Tropical longline fisheries</a:t>
                      </a:r>
                    </a:p>
                  </a:txBody>
                  <a:tcPr/>
                </a:tc>
                <a:tc>
                  <a:txBody>
                    <a:bodyPr/>
                    <a:lstStyle/>
                    <a:p>
                      <a:r>
                        <a:rPr lang="en-AU" sz="1300" dirty="0"/>
                        <a:t>Bigeye</a:t>
                      </a:r>
                    </a:p>
                  </a:txBody>
                  <a:tcPr/>
                </a:tc>
                <a:tc>
                  <a:txBody>
                    <a:bodyPr/>
                    <a:lstStyle/>
                    <a:p>
                      <a:r>
                        <a:rPr lang="en-AU" sz="1300" dirty="0"/>
                        <a:t>Effort consistent with four illustrative bigeye MPs.</a:t>
                      </a:r>
                    </a:p>
                  </a:txBody>
                  <a:tcPr/>
                </a:tc>
                <a:extLst>
                  <a:ext uri="{0D108BD9-81ED-4DB2-BD59-A6C34878D82A}">
                    <a16:rowId xmlns:a16="http://schemas.microsoft.com/office/drawing/2014/main" val="2935764669"/>
                  </a:ext>
                </a:extLst>
              </a:tr>
            </a:tbl>
          </a:graphicData>
        </a:graphic>
      </p:graphicFrame>
    </p:spTree>
    <p:extLst>
      <p:ext uri="{BB962C8B-B14F-4D97-AF65-F5344CB8AC3E}">
        <p14:creationId xmlns:p14="http://schemas.microsoft.com/office/powerpoint/2010/main" val="3016182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B5EC7-52AB-AC6E-9E71-650BFC79B2BA}"/>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5B7CAB90-5EA4-406C-E75D-18954BCEAE00}"/>
              </a:ext>
            </a:extLst>
          </p:cNvPr>
          <p:cNvSpPr>
            <a:spLocks noGrp="1"/>
          </p:cNvSpPr>
          <p:nvPr>
            <p:ph type="title" hasCustomPrompt="1"/>
          </p:nvPr>
        </p:nvSpPr>
        <p:spPr>
          <a:xfrm>
            <a:off x="628650" y="453485"/>
            <a:ext cx="7886700" cy="576168"/>
          </a:xfrm>
        </p:spPr>
        <p:txBody>
          <a:bodyPr/>
          <a:lstStyle/>
          <a:p>
            <a:pPr marL="0" lvl="0" indent="0">
              <a:buNone/>
            </a:pPr>
            <a:r>
              <a:rPr lang="en-AU" sz="2000" dirty="0"/>
              <a:t>Performance Indicators</a:t>
            </a:r>
            <a:endParaRPr sz="2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73CCCC1-CE07-5A0C-C767-A4166622034E}"/>
                  </a:ext>
                </a:extLst>
              </p:cNvPr>
              <p:cNvSpPr>
                <a:spLocks noGrp="1"/>
              </p:cNvSpPr>
              <p:nvPr>
                <p:ph idx="1"/>
              </p:nvPr>
            </p:nvSpPr>
            <p:spPr>
              <a:xfrm>
                <a:off x="769218" y="931653"/>
                <a:ext cx="7886700" cy="3907766"/>
              </a:xfrm>
            </p:spPr>
            <p:txBody>
              <a:bodyPr>
                <a:normAutofit/>
              </a:bodyPr>
              <a:lstStyle/>
              <a:p>
                <a:pPr marL="457200" indent="-457200">
                  <a:spcBef>
                    <a:spcPts val="0"/>
                  </a:spcBef>
                  <a:spcAft>
                    <a:spcPts val="0"/>
                  </a:spcAft>
                  <a:buFont typeface="+mj-lt"/>
                  <a:buAutoNum type="arabicPeriod"/>
                </a:pPr>
                <a:r>
                  <a:rPr lang="en-AU" dirty="0"/>
                  <a:t>Stock status (</a:t>
                </a:r>
                <a14:m>
                  <m:oMath xmlns:m="http://schemas.openxmlformats.org/officeDocument/2006/math">
                    <m:r>
                      <a:rPr lang="en-AU" i="1" dirty="0" smtClean="0">
                        <a:latin typeface="Cambria Math" panose="02040503050406030204" pitchFamily="18" charset="0"/>
                      </a:rPr>
                      <m:t>𝑆𝐵</m:t>
                    </m:r>
                    <m:r>
                      <a:rPr lang="en-AU" i="1" dirty="0" smtClean="0">
                        <a:latin typeface="Cambria Math" panose="02040503050406030204" pitchFamily="18" charset="0"/>
                      </a:rPr>
                      <m:t>/</m:t>
                    </m:r>
                    <m:r>
                      <a:rPr lang="en-AU" i="1" dirty="0" smtClean="0">
                        <a:latin typeface="Cambria Math" panose="02040503050406030204" pitchFamily="18" charset="0"/>
                      </a:rPr>
                      <m:t>𝑆</m:t>
                    </m:r>
                    <m:sSub>
                      <m:sSubPr>
                        <m:ctrlPr>
                          <a:rPr lang="en-AU" b="0" i="1" dirty="0" smtClean="0">
                            <a:latin typeface="Cambria Math" panose="02040503050406030204" pitchFamily="18" charset="0"/>
                          </a:rPr>
                        </m:ctrlPr>
                      </m:sSubPr>
                      <m:e>
                        <m:r>
                          <a:rPr lang="en-AU" i="1" dirty="0" smtClean="0">
                            <a:latin typeface="Cambria Math" panose="02040503050406030204" pitchFamily="18" charset="0"/>
                          </a:rPr>
                          <m:t>𝐵</m:t>
                        </m:r>
                      </m:e>
                      <m:sub>
                        <m:r>
                          <a:rPr lang="en-AU" b="0" i="1" dirty="0" smtClean="0">
                            <a:latin typeface="Cambria Math" panose="02040503050406030204" pitchFamily="18" charset="0"/>
                          </a:rPr>
                          <m:t>𝐹</m:t>
                        </m:r>
                        <m:r>
                          <a:rPr lang="en-AU" b="0" i="1" dirty="0" smtClean="0">
                            <a:latin typeface="Cambria Math" panose="02040503050406030204" pitchFamily="18" charset="0"/>
                          </a:rPr>
                          <m:t>=0</m:t>
                        </m:r>
                      </m:sub>
                    </m:sSub>
                  </m:oMath>
                </a14:m>
                <a:r>
                  <a:rPr lang="en-AU" dirty="0"/>
                  <a:t>) in the WCPO</a:t>
                </a:r>
              </a:p>
              <a:p>
                <a:pPr marL="457200" indent="-457200">
                  <a:spcBef>
                    <a:spcPts val="0"/>
                  </a:spcBef>
                  <a:spcAft>
                    <a:spcPts val="0"/>
                  </a:spcAft>
                  <a:buFont typeface="+mj-lt"/>
                  <a:buAutoNum type="arabicPeriod"/>
                </a:pPr>
                <a:r>
                  <a:rPr lang="en-AU" dirty="0"/>
                  <a:t>Probability that SB/SB F=0 is above the Target Reference Point,</a:t>
                </a:r>
              </a:p>
              <a:p>
                <a:pPr marL="457200" indent="-457200">
                  <a:spcBef>
                    <a:spcPts val="0"/>
                  </a:spcBef>
                  <a:spcAft>
                    <a:spcPts val="0"/>
                  </a:spcAft>
                  <a:buFont typeface="+mj-lt"/>
                  <a:buAutoNum type="arabicPeriod"/>
                </a:pPr>
                <a:r>
                  <a:rPr lang="en-AU" dirty="0"/>
                  <a:t>Probability that SB/SB F=0 is above the Limit Reference Point, </a:t>
                </a:r>
              </a:p>
              <a:p>
                <a:pPr marL="457200" indent="-457200">
                  <a:spcBef>
                    <a:spcPts val="0"/>
                  </a:spcBef>
                  <a:spcAft>
                    <a:spcPts val="0"/>
                  </a:spcAft>
                  <a:buFont typeface="+mj-lt"/>
                  <a:buAutoNum type="arabicPeriod"/>
                </a:pPr>
                <a:r>
                  <a:rPr lang="en-AU" dirty="0"/>
                  <a:t>Expected yellowfin catch, reported separately for longline and purse seine;</a:t>
                </a:r>
              </a:p>
              <a:p>
                <a:pPr marL="457200" indent="-457200">
                  <a:spcBef>
                    <a:spcPts val="0"/>
                  </a:spcBef>
                  <a:spcAft>
                    <a:spcPts val="0"/>
                  </a:spcAft>
                  <a:buFont typeface="+mj-lt"/>
                  <a:buAutoNum type="arabicPeriod"/>
                </a:pPr>
                <a:r>
                  <a:rPr lang="en-AU" dirty="0"/>
                  <a:t>Expected vulnerable biomass, as a proxy for catch rates, reported separately for longline and purse seine. </a:t>
                </a:r>
              </a:p>
              <a:p>
                <a:pPr marL="457200" indent="-457200">
                  <a:spcBef>
                    <a:spcPts val="0"/>
                  </a:spcBef>
                  <a:spcAft>
                    <a:spcPts val="0"/>
                  </a:spcAft>
                  <a:buFont typeface="+mj-lt"/>
                  <a:buAutoNum type="arabicPeriod"/>
                </a:pPr>
                <a:r>
                  <a:rPr lang="en-AU" dirty="0"/>
                  <a:t>Catch variability, reported separately for longline and purse seine;</a:t>
                </a:r>
              </a:p>
              <a:p>
                <a:pPr marL="457200" indent="-457200">
                  <a:spcBef>
                    <a:spcPts val="0"/>
                  </a:spcBef>
                  <a:spcAft>
                    <a:spcPts val="0"/>
                  </a:spcAft>
                  <a:buFont typeface="+mj-lt"/>
                  <a:buAutoNum type="arabicPeriod"/>
                </a:pPr>
                <a:r>
                  <a:rPr lang="en-AU" dirty="0"/>
                  <a:t>Effort variability, reported separately for longline and purse seine;</a:t>
                </a:r>
              </a:p>
              <a:p>
                <a:pPr marL="457200" indent="-457200">
                  <a:spcBef>
                    <a:spcPts val="0"/>
                  </a:spcBef>
                  <a:spcAft>
                    <a:spcPts val="0"/>
                  </a:spcAft>
                  <a:buFont typeface="+mj-lt"/>
                  <a:buAutoNum type="arabicPeriod"/>
                </a:pPr>
                <a:r>
                  <a:rPr lang="en-AU" dirty="0"/>
                  <a:t>F relative to FMSY ; and</a:t>
                </a:r>
              </a:p>
              <a:p>
                <a:pPr marL="457200" indent="-457200">
                  <a:spcBef>
                    <a:spcPts val="0"/>
                  </a:spcBef>
                  <a:spcAft>
                    <a:spcPts val="0"/>
                  </a:spcAft>
                  <a:buFont typeface="+mj-lt"/>
                  <a:buAutoNum type="arabicPeriod"/>
                </a:pPr>
                <a:r>
                  <a:rPr lang="en-AU" dirty="0"/>
                  <a:t>MSY.</a:t>
                </a:r>
              </a:p>
            </p:txBody>
          </p:sp>
        </mc:Choice>
        <mc:Fallback xmlns="">
          <p:sp>
            <p:nvSpPr>
              <p:cNvPr id="3" name="Content Placeholder 2">
                <a:extLst>
                  <a:ext uri="{FF2B5EF4-FFF2-40B4-BE49-F238E27FC236}">
                    <a16:creationId xmlns:a16="http://schemas.microsoft.com/office/drawing/2014/main" id="{273CCCC1-CE07-5A0C-C767-A4166622034E}"/>
                  </a:ext>
                </a:extLst>
              </p:cNvPr>
              <p:cNvSpPr>
                <a:spLocks noGrp="1" noRot="1" noChangeAspect="1" noMove="1" noResize="1" noEditPoints="1" noAdjustHandles="1" noChangeArrowheads="1" noChangeShapeType="1" noTextEdit="1"/>
              </p:cNvSpPr>
              <p:nvPr>
                <p:ph idx="1"/>
              </p:nvPr>
            </p:nvSpPr>
            <p:spPr>
              <a:xfrm>
                <a:off x="769218" y="931653"/>
                <a:ext cx="7886700" cy="3907766"/>
              </a:xfrm>
              <a:blipFill>
                <a:blip r:embed="rId3"/>
                <a:stretch>
                  <a:fillRect l="-927" t="-1248"/>
                </a:stretch>
              </a:blipFill>
            </p:spPr>
            <p:txBody>
              <a:bodyPr/>
              <a:lstStyle/>
              <a:p>
                <a:r>
                  <a:rPr lang="en-AU">
                    <a:noFill/>
                  </a:rPr>
                  <a:t> </a:t>
                </a:r>
              </a:p>
            </p:txBody>
          </p:sp>
        </mc:Fallback>
      </mc:AlternateContent>
    </p:spTree>
    <p:extLst>
      <p:ext uri="{BB962C8B-B14F-4D97-AF65-F5344CB8AC3E}">
        <p14:creationId xmlns:p14="http://schemas.microsoft.com/office/powerpoint/2010/main" val="2077905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2000" b="-2000"/>
          </a:stretch>
        </a:blipFill>
        <a:effectLst/>
      </p:bgPr>
    </p:bg>
    <p:spTree>
      <p:nvGrpSpPr>
        <p:cNvPr id="1" name="">
          <a:extLst>
            <a:ext uri="{FF2B5EF4-FFF2-40B4-BE49-F238E27FC236}">
              <a16:creationId xmlns:a16="http://schemas.microsoft.com/office/drawing/2014/main" id="{5F0016C6-8713-CDB9-8AB2-B2398F263FED}"/>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D29CE7D-ECDF-7F73-FF0C-D02DF8B781C9}"/>
              </a:ext>
            </a:extLst>
          </p:cNvPr>
          <p:cNvPicPr>
            <a:picLocks noGrp="1" noChangeAspect="1"/>
          </p:cNvPicPr>
          <p:nvPr>
            <p:ph idx="1"/>
          </p:nvPr>
        </p:nvPicPr>
        <p:blipFill>
          <a:blip r:embed="rId5"/>
          <a:stretch>
            <a:fillRect/>
          </a:stretch>
        </p:blipFill>
        <p:spPr>
          <a:xfrm>
            <a:off x="3367371" y="1346210"/>
            <a:ext cx="5676574" cy="3263900"/>
          </a:xfrm>
          <a:prstGeom prst="rect">
            <a:avLst/>
          </a:prstGeom>
        </p:spPr>
      </p:pic>
      <p:sp>
        <p:nvSpPr>
          <p:cNvPr id="12" name="Title 1">
            <a:extLst>
              <a:ext uri="{FF2B5EF4-FFF2-40B4-BE49-F238E27FC236}">
                <a16:creationId xmlns:a16="http://schemas.microsoft.com/office/drawing/2014/main" id="{8D8D0685-7A0A-9DE1-7AB2-765ACB337E01}"/>
              </a:ext>
            </a:extLst>
          </p:cNvPr>
          <p:cNvSpPr>
            <a:spLocks noGrp="1"/>
          </p:cNvSpPr>
          <p:nvPr>
            <p:ph type="title"/>
          </p:nvPr>
        </p:nvSpPr>
        <p:spPr>
          <a:xfrm>
            <a:off x="628650" y="453485"/>
            <a:ext cx="7886700" cy="576168"/>
          </a:xfrm>
        </p:spPr>
        <p:txBody>
          <a:bodyPr/>
          <a:lstStyle/>
          <a:p>
            <a:pPr marL="0" lvl="0" indent="0">
              <a:buNone/>
            </a:pPr>
            <a:r>
              <a:rPr lang="en-AU" sz="2000" dirty="0"/>
              <a:t>Results: Stock Status</a:t>
            </a:r>
            <a:endParaRPr sz="20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7AB492E-FBEC-8815-F2E5-DAD3E4FD0908}"/>
                  </a:ext>
                </a:extLst>
              </p:cNvPr>
              <p:cNvSpPr txBox="1"/>
              <p:nvPr/>
            </p:nvSpPr>
            <p:spPr>
              <a:xfrm>
                <a:off x="854015" y="1928527"/>
                <a:ext cx="3027872" cy="1708160"/>
              </a:xfrm>
              <a:prstGeom prst="rect">
                <a:avLst/>
              </a:prstGeom>
              <a:noFill/>
            </p:spPr>
            <p:txBody>
              <a:bodyPr wrap="square">
                <a:spAutoFit/>
              </a:bodyPr>
              <a:lstStyle/>
              <a:p>
                <a:r>
                  <a:rPr lang="en-AU" sz="2100" dirty="0">
                    <a:solidFill>
                      <a:srgbClr val="0046AD"/>
                    </a:solidFill>
                  </a:rPr>
                  <a:t>The median long-term value of </a:t>
                </a:r>
                <a14:m>
                  <m:oMath xmlns:m="http://schemas.openxmlformats.org/officeDocument/2006/math">
                    <m:r>
                      <a:rPr lang="en-AU" sz="2100" i="1" dirty="0" smtClean="0">
                        <a:solidFill>
                          <a:srgbClr val="0046AD"/>
                        </a:solidFill>
                        <a:latin typeface="Cambria Math" panose="02040503050406030204" pitchFamily="18" charset="0"/>
                      </a:rPr>
                      <m:t>𝑆𝐵</m:t>
                    </m:r>
                    <m:r>
                      <a:rPr lang="en-AU" sz="2100" i="1" dirty="0" smtClean="0">
                        <a:solidFill>
                          <a:srgbClr val="0046AD"/>
                        </a:solidFill>
                        <a:latin typeface="Cambria Math" panose="02040503050406030204" pitchFamily="18" charset="0"/>
                      </a:rPr>
                      <m:t>/</m:t>
                    </m:r>
                    <m:r>
                      <a:rPr lang="en-AU" sz="2100" i="1" dirty="0" smtClean="0">
                        <a:solidFill>
                          <a:srgbClr val="0046AD"/>
                        </a:solidFill>
                        <a:latin typeface="Cambria Math" panose="02040503050406030204" pitchFamily="18" charset="0"/>
                      </a:rPr>
                      <m:t>𝑆</m:t>
                    </m:r>
                    <m:sSub>
                      <m:sSubPr>
                        <m:ctrlPr>
                          <a:rPr lang="en-AU" sz="2100" b="0" i="1" dirty="0" smtClean="0">
                            <a:solidFill>
                              <a:srgbClr val="0046AD"/>
                            </a:solidFill>
                            <a:latin typeface="Cambria Math" panose="02040503050406030204" pitchFamily="18" charset="0"/>
                          </a:rPr>
                        </m:ctrlPr>
                      </m:sSubPr>
                      <m:e>
                        <m:r>
                          <a:rPr lang="en-AU" sz="2100" i="1" dirty="0" smtClean="0">
                            <a:solidFill>
                              <a:srgbClr val="0046AD"/>
                            </a:solidFill>
                            <a:latin typeface="Cambria Math" panose="02040503050406030204" pitchFamily="18" charset="0"/>
                          </a:rPr>
                          <m:t>𝐵</m:t>
                        </m:r>
                      </m:e>
                      <m:sub>
                        <m:r>
                          <a:rPr lang="en-AU" sz="2100" b="0" i="1" dirty="0" smtClean="0">
                            <a:solidFill>
                              <a:srgbClr val="0046AD"/>
                            </a:solidFill>
                            <a:latin typeface="Cambria Math" panose="02040503050406030204" pitchFamily="18" charset="0"/>
                          </a:rPr>
                          <m:t>𝐹</m:t>
                        </m:r>
                        <m:r>
                          <a:rPr lang="en-AU" sz="2100" b="0" i="1" dirty="0" smtClean="0">
                            <a:solidFill>
                              <a:srgbClr val="0046AD"/>
                            </a:solidFill>
                            <a:latin typeface="Cambria Math" panose="02040503050406030204" pitchFamily="18" charset="0"/>
                          </a:rPr>
                          <m:t>=0</m:t>
                        </m:r>
                      </m:sub>
                    </m:sSub>
                    <m:r>
                      <a:rPr lang="en-AU" sz="2100" i="1" dirty="0" smtClean="0">
                        <a:solidFill>
                          <a:srgbClr val="0046AD"/>
                        </a:solidFill>
                        <a:latin typeface="Cambria Math" panose="02040503050406030204" pitchFamily="18" charset="0"/>
                      </a:rPr>
                      <m:t> </m:t>
                    </m:r>
                  </m:oMath>
                </a14:m>
                <a:r>
                  <a:rPr lang="en-AU" sz="2100" dirty="0">
                    <a:solidFill>
                      <a:srgbClr val="0046AD"/>
                    </a:solidFill>
                  </a:rPr>
                  <a:t>sits between the TRP and the LRP for all four bigeye MPs.</a:t>
                </a:r>
              </a:p>
            </p:txBody>
          </p:sp>
        </mc:Choice>
        <mc:Fallback xmlns="">
          <p:sp>
            <p:nvSpPr>
              <p:cNvPr id="8" name="TextBox 7">
                <a:extLst>
                  <a:ext uri="{FF2B5EF4-FFF2-40B4-BE49-F238E27FC236}">
                    <a16:creationId xmlns:a16="http://schemas.microsoft.com/office/drawing/2014/main" id="{27AB492E-FBEC-8815-F2E5-DAD3E4FD0908}"/>
                  </a:ext>
                </a:extLst>
              </p:cNvPr>
              <p:cNvSpPr txBox="1">
                <a:spLocks noRot="1" noChangeAspect="1" noMove="1" noResize="1" noEditPoints="1" noAdjustHandles="1" noChangeArrowheads="1" noChangeShapeType="1" noTextEdit="1"/>
              </p:cNvSpPr>
              <p:nvPr/>
            </p:nvSpPr>
            <p:spPr>
              <a:xfrm>
                <a:off x="854015" y="1928527"/>
                <a:ext cx="3027872" cy="1708160"/>
              </a:xfrm>
              <a:prstGeom prst="rect">
                <a:avLst/>
              </a:prstGeom>
              <a:blipFill>
                <a:blip r:embed="rId6"/>
                <a:stretch>
                  <a:fillRect l="-2414" t="-2135" r="-805" b="-6050"/>
                </a:stretch>
              </a:blipFill>
            </p:spPr>
            <p:txBody>
              <a:bodyPr/>
              <a:lstStyle/>
              <a:p>
                <a:r>
                  <a:rPr lang="en-AU">
                    <a:noFill/>
                  </a:rPr>
                  <a:t> </a:t>
                </a:r>
              </a:p>
            </p:txBody>
          </p:sp>
        </mc:Fallback>
      </mc:AlternateContent>
    </p:spTree>
    <p:extLst>
      <p:ext uri="{BB962C8B-B14F-4D97-AF65-F5344CB8AC3E}">
        <p14:creationId xmlns:p14="http://schemas.microsoft.com/office/powerpoint/2010/main" val="228765704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B255F-070F-AE89-855C-0937A452B47A}"/>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C0679078-BE64-9103-D409-CF2E58A837DF}"/>
              </a:ext>
            </a:extLst>
          </p:cNvPr>
          <p:cNvSpPr>
            <a:spLocks noGrp="1"/>
          </p:cNvSpPr>
          <p:nvPr>
            <p:ph type="title"/>
          </p:nvPr>
        </p:nvSpPr>
        <p:spPr>
          <a:xfrm>
            <a:off x="628650" y="453485"/>
            <a:ext cx="7886700" cy="576168"/>
          </a:xfrm>
        </p:spPr>
        <p:txBody>
          <a:bodyPr/>
          <a:lstStyle/>
          <a:p>
            <a:pPr marL="0" lvl="0" indent="0">
              <a:buNone/>
            </a:pPr>
            <a:r>
              <a:rPr lang="en-AU" sz="2000" dirty="0"/>
              <a:t>Results: LRP and TRP</a:t>
            </a:r>
            <a:endParaRPr sz="2000" dirty="0"/>
          </a:p>
        </p:txBody>
      </p:sp>
      <p:pic>
        <p:nvPicPr>
          <p:cNvPr id="5" name="Picture 4">
            <a:extLst>
              <a:ext uri="{FF2B5EF4-FFF2-40B4-BE49-F238E27FC236}">
                <a16:creationId xmlns:a16="http://schemas.microsoft.com/office/drawing/2014/main" id="{682840B3-3378-CDC0-656F-0A20504F05A5}"/>
              </a:ext>
            </a:extLst>
          </p:cNvPr>
          <p:cNvPicPr>
            <a:picLocks noChangeAspect="1"/>
          </p:cNvPicPr>
          <p:nvPr/>
        </p:nvPicPr>
        <p:blipFill>
          <a:blip r:embed="rId3"/>
          <a:srcRect l="11846" r="9211" b="22013"/>
          <a:stretch>
            <a:fillRect/>
          </a:stretch>
        </p:blipFill>
        <p:spPr>
          <a:xfrm>
            <a:off x="553756" y="1894389"/>
            <a:ext cx="4089999" cy="2539185"/>
          </a:xfrm>
          <a:prstGeom prst="rect">
            <a:avLst/>
          </a:prstGeom>
        </p:spPr>
      </p:pic>
      <p:pic>
        <p:nvPicPr>
          <p:cNvPr id="9" name="Picture 8">
            <a:extLst>
              <a:ext uri="{FF2B5EF4-FFF2-40B4-BE49-F238E27FC236}">
                <a16:creationId xmlns:a16="http://schemas.microsoft.com/office/drawing/2014/main" id="{FB7F1CEA-C997-4CF9-B4C4-BFBED3C1F021}"/>
              </a:ext>
            </a:extLst>
          </p:cNvPr>
          <p:cNvPicPr>
            <a:picLocks noChangeAspect="1"/>
          </p:cNvPicPr>
          <p:nvPr/>
        </p:nvPicPr>
        <p:blipFill>
          <a:blip r:embed="rId3"/>
          <a:srcRect t="80671"/>
          <a:stretch>
            <a:fillRect/>
          </a:stretch>
        </p:blipFill>
        <p:spPr>
          <a:xfrm>
            <a:off x="553757" y="4539379"/>
            <a:ext cx="3943350" cy="479007"/>
          </a:xfrm>
          <a:prstGeom prst="rect">
            <a:avLst/>
          </a:prstGeom>
        </p:spPr>
      </p:pic>
      <p:pic>
        <p:nvPicPr>
          <p:cNvPr id="11" name="Picture 10">
            <a:extLst>
              <a:ext uri="{FF2B5EF4-FFF2-40B4-BE49-F238E27FC236}">
                <a16:creationId xmlns:a16="http://schemas.microsoft.com/office/drawing/2014/main" id="{E4C38FA1-4EFF-88AF-0D87-21113D9CBB92}"/>
              </a:ext>
            </a:extLst>
          </p:cNvPr>
          <p:cNvPicPr>
            <a:picLocks noChangeAspect="1"/>
          </p:cNvPicPr>
          <p:nvPr/>
        </p:nvPicPr>
        <p:blipFill>
          <a:blip r:embed="rId4"/>
          <a:stretch>
            <a:fillRect/>
          </a:stretch>
        </p:blipFill>
        <p:spPr>
          <a:xfrm>
            <a:off x="4799154" y="1935389"/>
            <a:ext cx="4195058" cy="2518013"/>
          </a:xfrm>
          <a:prstGeom prst="rect">
            <a:avLst/>
          </a:prstGeom>
        </p:spPr>
      </p:pic>
      <p:pic>
        <p:nvPicPr>
          <p:cNvPr id="14" name="Picture 13">
            <a:extLst>
              <a:ext uri="{FF2B5EF4-FFF2-40B4-BE49-F238E27FC236}">
                <a16:creationId xmlns:a16="http://schemas.microsoft.com/office/drawing/2014/main" id="{C4F68B2D-4D27-3CE1-72C6-88457E4F96BA}"/>
              </a:ext>
            </a:extLst>
          </p:cNvPr>
          <p:cNvPicPr>
            <a:picLocks noChangeAspect="1"/>
          </p:cNvPicPr>
          <p:nvPr/>
        </p:nvPicPr>
        <p:blipFill>
          <a:blip r:embed="rId5"/>
          <a:stretch>
            <a:fillRect/>
          </a:stretch>
        </p:blipFill>
        <p:spPr>
          <a:xfrm>
            <a:off x="4874048" y="4559459"/>
            <a:ext cx="4195058" cy="360124"/>
          </a:xfrm>
          <a:prstGeom prst="rect">
            <a:avLst/>
          </a:prstGeom>
        </p:spPr>
      </p:pic>
      <p:sp>
        <p:nvSpPr>
          <p:cNvPr id="16" name="TextBox 15">
            <a:extLst>
              <a:ext uri="{FF2B5EF4-FFF2-40B4-BE49-F238E27FC236}">
                <a16:creationId xmlns:a16="http://schemas.microsoft.com/office/drawing/2014/main" id="{ADD49BDB-57AE-ED4F-CCAB-25842E0AA7A1}"/>
              </a:ext>
            </a:extLst>
          </p:cNvPr>
          <p:cNvSpPr txBox="1"/>
          <p:nvPr/>
        </p:nvSpPr>
        <p:spPr>
          <a:xfrm>
            <a:off x="628650" y="1128962"/>
            <a:ext cx="8222052" cy="738664"/>
          </a:xfrm>
          <a:prstGeom prst="rect">
            <a:avLst/>
          </a:prstGeom>
          <a:noFill/>
        </p:spPr>
        <p:txBody>
          <a:bodyPr wrap="square">
            <a:spAutoFit/>
          </a:bodyPr>
          <a:lstStyle/>
          <a:p>
            <a:pPr algn="l"/>
            <a:r>
              <a:rPr lang="en-AU" sz="2100" dirty="0">
                <a:solidFill>
                  <a:srgbClr val="0046AD"/>
                </a:solidFill>
              </a:rPr>
              <a:t>The illustrative bigeye MPs resulted in a probability of being above</a:t>
            </a:r>
          </a:p>
          <a:p>
            <a:pPr algn="l"/>
            <a:r>
              <a:rPr lang="en-AU" sz="2100" dirty="0">
                <a:solidFill>
                  <a:srgbClr val="0046AD"/>
                </a:solidFill>
              </a:rPr>
              <a:t>the LRP of at least 95% and above the TRP of between 9% and 25%.</a:t>
            </a:r>
          </a:p>
        </p:txBody>
      </p:sp>
    </p:spTree>
    <p:extLst>
      <p:ext uri="{BB962C8B-B14F-4D97-AF65-F5344CB8AC3E}">
        <p14:creationId xmlns:p14="http://schemas.microsoft.com/office/powerpoint/2010/main" val="3332089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B47DD-E7A3-AA1B-7894-BE282BE8042F}"/>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FE087A2B-3B6D-81C2-F166-2E08906BC6C9}"/>
              </a:ext>
            </a:extLst>
          </p:cNvPr>
          <p:cNvSpPr>
            <a:spLocks noGrp="1"/>
          </p:cNvSpPr>
          <p:nvPr>
            <p:ph type="title"/>
          </p:nvPr>
        </p:nvSpPr>
        <p:spPr>
          <a:xfrm>
            <a:off x="628650" y="453485"/>
            <a:ext cx="7886700" cy="576168"/>
          </a:xfrm>
        </p:spPr>
        <p:txBody>
          <a:bodyPr/>
          <a:lstStyle/>
          <a:p>
            <a:pPr marL="0" lvl="0" indent="0">
              <a:buNone/>
            </a:pPr>
            <a:r>
              <a:rPr lang="en-AU" sz="2000" dirty="0"/>
              <a:t>Results: Longline Catch and Catch Variability</a:t>
            </a:r>
            <a:endParaRPr sz="2000" dirty="0"/>
          </a:p>
        </p:txBody>
      </p:sp>
      <p:pic>
        <p:nvPicPr>
          <p:cNvPr id="5" name="Picture 4">
            <a:extLst>
              <a:ext uri="{FF2B5EF4-FFF2-40B4-BE49-F238E27FC236}">
                <a16:creationId xmlns:a16="http://schemas.microsoft.com/office/drawing/2014/main" id="{3C5E2870-1FF3-7DA9-0191-7CE0B07845CB}"/>
              </a:ext>
            </a:extLst>
          </p:cNvPr>
          <p:cNvPicPr>
            <a:picLocks noChangeAspect="1"/>
          </p:cNvPicPr>
          <p:nvPr/>
        </p:nvPicPr>
        <p:blipFill>
          <a:blip r:embed="rId3"/>
          <a:srcRect l="1431" r="1431"/>
          <a:stretch/>
        </p:blipFill>
        <p:spPr>
          <a:xfrm>
            <a:off x="553756" y="1900885"/>
            <a:ext cx="4089999" cy="2539185"/>
          </a:xfrm>
          <a:prstGeom prst="rect">
            <a:avLst/>
          </a:prstGeom>
        </p:spPr>
      </p:pic>
      <p:pic>
        <p:nvPicPr>
          <p:cNvPr id="11" name="Picture 10">
            <a:extLst>
              <a:ext uri="{FF2B5EF4-FFF2-40B4-BE49-F238E27FC236}">
                <a16:creationId xmlns:a16="http://schemas.microsoft.com/office/drawing/2014/main" id="{5B95C3F1-8E5E-4D4E-661B-074CBDB61E81}"/>
              </a:ext>
            </a:extLst>
          </p:cNvPr>
          <p:cNvPicPr>
            <a:picLocks noChangeAspect="1"/>
          </p:cNvPicPr>
          <p:nvPr/>
        </p:nvPicPr>
        <p:blipFill>
          <a:blip r:embed="rId4"/>
          <a:srcRect/>
          <a:stretch/>
        </p:blipFill>
        <p:spPr>
          <a:xfrm>
            <a:off x="4815619" y="1935389"/>
            <a:ext cx="4162127" cy="2518013"/>
          </a:xfrm>
          <a:prstGeom prst="rect">
            <a:avLst/>
          </a:prstGeom>
        </p:spPr>
      </p:pic>
      <p:pic>
        <p:nvPicPr>
          <p:cNvPr id="14" name="Picture 13">
            <a:extLst>
              <a:ext uri="{FF2B5EF4-FFF2-40B4-BE49-F238E27FC236}">
                <a16:creationId xmlns:a16="http://schemas.microsoft.com/office/drawing/2014/main" id="{3A9141EA-2B54-68BE-A418-D9CFE17FD1E6}"/>
              </a:ext>
            </a:extLst>
          </p:cNvPr>
          <p:cNvPicPr>
            <a:picLocks noChangeAspect="1"/>
          </p:cNvPicPr>
          <p:nvPr/>
        </p:nvPicPr>
        <p:blipFill>
          <a:blip r:embed="rId5"/>
          <a:srcRect/>
          <a:stretch/>
        </p:blipFill>
        <p:spPr>
          <a:xfrm>
            <a:off x="5044379" y="4559459"/>
            <a:ext cx="3854395" cy="360124"/>
          </a:xfrm>
          <a:prstGeom prst="rect">
            <a:avLst/>
          </a:prstGeom>
        </p:spPr>
      </p:pic>
      <p:pic>
        <p:nvPicPr>
          <p:cNvPr id="3" name="Picture 2">
            <a:extLst>
              <a:ext uri="{FF2B5EF4-FFF2-40B4-BE49-F238E27FC236}">
                <a16:creationId xmlns:a16="http://schemas.microsoft.com/office/drawing/2014/main" id="{0824E4B6-5C3A-2115-CDB1-BCA59F8960DC}"/>
              </a:ext>
            </a:extLst>
          </p:cNvPr>
          <p:cNvPicPr>
            <a:picLocks noChangeAspect="1"/>
          </p:cNvPicPr>
          <p:nvPr/>
        </p:nvPicPr>
        <p:blipFill>
          <a:blip r:embed="rId6"/>
          <a:stretch>
            <a:fillRect/>
          </a:stretch>
        </p:blipFill>
        <p:spPr>
          <a:xfrm>
            <a:off x="628650" y="4473329"/>
            <a:ext cx="3972398" cy="446254"/>
          </a:xfrm>
          <a:prstGeom prst="rect">
            <a:avLst/>
          </a:prstGeom>
        </p:spPr>
      </p:pic>
      <p:sp>
        <p:nvSpPr>
          <p:cNvPr id="8" name="TextBox 7">
            <a:extLst>
              <a:ext uri="{FF2B5EF4-FFF2-40B4-BE49-F238E27FC236}">
                <a16:creationId xmlns:a16="http://schemas.microsoft.com/office/drawing/2014/main" id="{DA591E24-7833-B082-0859-24A50F9E1056}"/>
              </a:ext>
            </a:extLst>
          </p:cNvPr>
          <p:cNvSpPr txBox="1"/>
          <p:nvPr/>
        </p:nvSpPr>
        <p:spPr>
          <a:xfrm>
            <a:off x="628650" y="1062912"/>
            <a:ext cx="8222052" cy="707886"/>
          </a:xfrm>
          <a:prstGeom prst="rect">
            <a:avLst/>
          </a:prstGeom>
          <a:noFill/>
        </p:spPr>
        <p:txBody>
          <a:bodyPr wrap="square">
            <a:spAutoFit/>
          </a:bodyPr>
          <a:lstStyle/>
          <a:p>
            <a:r>
              <a:rPr lang="en-AU" sz="2000" dirty="0">
                <a:solidFill>
                  <a:srgbClr val="0046AD"/>
                </a:solidFill>
              </a:rPr>
              <a:t>Longline catches of yellowfin are significantly higher under the lower TRP MPs due to the increase in longline effort in order to reduce the bigeye stock. </a:t>
            </a:r>
          </a:p>
        </p:txBody>
      </p:sp>
    </p:spTree>
    <p:extLst>
      <p:ext uri="{BB962C8B-B14F-4D97-AF65-F5344CB8AC3E}">
        <p14:creationId xmlns:p14="http://schemas.microsoft.com/office/powerpoint/2010/main" val="245140575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mbria"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023.potx" id="{C392B6AD-59D2-4230-A44D-ECBB50714D17}" vid="{695B4AEB-8537-4F3C-8F80-89BDDBCCD1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1313</TotalTime>
  <Words>1003</Words>
  <Application>Microsoft Office PowerPoint</Application>
  <PresentationFormat>On-screen Show (16:9)</PresentationFormat>
  <Paragraphs>92</Paragraphs>
  <Slides>14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Cambria</vt:lpstr>
      <vt:lpstr>Cambria Math</vt:lpstr>
      <vt:lpstr>2_Office Theme</vt:lpstr>
      <vt:lpstr>Preliminary Yellowfin Outcomes Under The WCPFC Mixed Fishery Harvest Strategy Approach</vt:lpstr>
      <vt:lpstr>SC22 is invited to:</vt:lpstr>
      <vt:lpstr>Previous Work</vt:lpstr>
      <vt:lpstr>Projection Framework</vt:lpstr>
      <vt:lpstr>Projection Framework Continued</vt:lpstr>
      <vt:lpstr>Performance Indicators</vt:lpstr>
      <vt:lpstr>Results: Stock Status</vt:lpstr>
      <vt:lpstr>Results: LRP and TRP</vt:lpstr>
      <vt:lpstr>Results: Longline Catch and Catch Variability</vt:lpstr>
      <vt:lpstr>Results: Purse seine Catch and Catch Variability</vt:lpstr>
      <vt:lpstr>Results: Vulnerable Biomass</vt:lpstr>
      <vt:lpstr>Results Continued</vt:lpstr>
      <vt:lpstr>Further Work</vt:lpstr>
      <vt:lpstr>Conclusion</vt:lpstr>
    </vt:vector>
  </TitlesOfParts>
  <LinksUpToDate>false</LinksUpToDate>
  <SharedDoc>false</SharedDoc>
  <HyperlinksChanged>false</HyperlinksChanged>
  <AppVersion>16.0000</AppVersion>
</Properties>
</file>

<file path=docProps/app0.xml><?xml version="1.0" encoding="utf-8"?>
<Properties xmlns="http://schemas.openxmlformats.org/officeDocument/2006/extended-properties" xmlns:vt="http://schemas.openxmlformats.org/officeDocument/2006/docPropsVTypes">
  <Template/>
  <TotalTime>5690</TotalTime>
  <Words>44</Words>
  <Application>Microsoft Office PowerPoint</Application>
  <PresentationFormat>On-screen Show (16:9)</PresentationFormat>
  <Paragraphs>13</Paragraphs>
  <Slides>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Cambria</vt:lpstr>
      <vt:lpstr>2_Office Theme</vt:lpstr>
      <vt:lpstr>Presentation Title</vt:lpstr>
      <vt:lpstr>Slide Title</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 of the Pacific Bluefin Tuna Working Group</dc:title>
  <dc:creator>ISC PBFWG</dc:creator>
  <cp:keywords/>
  <cp:lastModifiedBy>Montana Wickens</cp:lastModifiedBy>
  <cp:revision>12</cp:revision>
  <dcterms:created xsi:type="dcterms:W3CDTF">2026-08-03T00:20:39Z</dcterms:created>
  <dcterms:modified xsi:type="dcterms:W3CDTF">2026-08-13T23:48:36Z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header-includes">
    <vt:lpwstr/>
  </property>
  <property fmtid="{D5CDD505-2E9C-101B-9397-08002B2CF9AE}" pid="6" name="include-after">
    <vt:lpwstr/>
  </property>
  <property fmtid="{D5CDD505-2E9C-101B-9397-08002B2CF9AE}" pid="7" name="include-before">
    <vt:lpwstr/>
  </property>
  <property fmtid="{D5CDD505-2E9C-101B-9397-08002B2CF9AE}" pid="8" name="labels">
    <vt:lpwstr/>
  </property>
  <property fmtid="{D5CDD505-2E9C-101B-9397-08002B2CF9AE}" pid="9" name="subtitle">
    <vt:lpwstr>Summary of Key Decisions and Updates | WCPFC-SC22-2026-MI-IP09</vt:lpwstr>
  </property>
  <property fmtid="{D5CDD505-2E9C-101B-9397-08002B2CF9AE}" pid="10" name="toc-title">
    <vt:lpwstr>Table of contents</vt:lpwstr>
  </property>
</Properties>
</file>