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6" d="100"/>
          <a:sy n="126" d="100"/>
        </p:scale>
        <p:origin x="88" y="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1961efec8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1961efec8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1961efec8a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1961efec8a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1961efec8a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1961efec8a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1961efec8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1961efec8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1961efec8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1961efec8a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WCPFC21 Climate Co-Leads Summary of Work</a:t>
            </a:r>
            <a:endParaRPr sz="5000"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311700" y="29949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WCPFC21-2024-12 and WCPFC21-2024-12a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6935700" cy="9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Climate change workplan and TORs for a CMM climate change vulnerability assessment </a:t>
            </a:r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658525"/>
            <a:ext cx="3999900" cy="2700600"/>
          </a:xfrm>
          <a:prstGeom prst="rect">
            <a:avLst/>
          </a:prstGeom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000" b="1">
                <a:solidFill>
                  <a:srgbClr val="1155CC"/>
                </a:solidFill>
              </a:rPr>
              <a:t>The WCPFC Climate Change Workplan 2024 - 2027 </a:t>
            </a:r>
            <a:r>
              <a:rPr lang="en" sz="2000">
                <a:solidFill>
                  <a:srgbClr val="1155CC"/>
                </a:solidFill>
              </a:rPr>
              <a:t>describes tasks to be taken by the Commission and its SBs to address climate change impacts on WCPFC fisheries in the Convention Area.</a:t>
            </a:r>
            <a:endParaRPr sz="2000">
              <a:solidFill>
                <a:srgbClr val="1155CC"/>
              </a:solidFill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2"/>
          </p:nvPr>
        </p:nvSpPr>
        <p:spPr>
          <a:xfrm>
            <a:off x="4832400" y="1658525"/>
            <a:ext cx="3999900" cy="2742600"/>
          </a:xfrm>
          <a:prstGeom prst="rect">
            <a:avLst/>
          </a:prstGeom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000">
                <a:solidFill>
                  <a:srgbClr val="1155CC"/>
                </a:solidFill>
              </a:rPr>
              <a:t>The </a:t>
            </a:r>
            <a:r>
              <a:rPr lang="en" sz="2000" b="1">
                <a:solidFill>
                  <a:srgbClr val="1155CC"/>
                </a:solidFill>
              </a:rPr>
              <a:t>Terms of Reference for a CMM Climate Change Vulnerability Assessment </a:t>
            </a:r>
            <a:r>
              <a:rPr lang="en" sz="2000">
                <a:solidFill>
                  <a:srgbClr val="1155CC"/>
                </a:solidFill>
              </a:rPr>
              <a:t>define the Scope, Objectives, Rationale, Methodology, Timing, and Resources of the Assessment.</a:t>
            </a:r>
            <a:endParaRPr sz="2000">
              <a:solidFill>
                <a:srgbClr val="1155CC"/>
              </a:solidFill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855075" y="1116725"/>
            <a:ext cx="2492700" cy="5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dk1"/>
                </a:solidFill>
              </a:rPr>
              <a:t>WCPFC21-2024-12</a:t>
            </a:r>
            <a:endParaRPr sz="2000" b="1">
              <a:solidFill>
                <a:schemeClr val="dk1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5519100" y="1116713"/>
            <a:ext cx="2626500" cy="5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dk1"/>
                </a:solidFill>
              </a:rPr>
              <a:t>WCPFC21-2024-12b</a:t>
            </a:r>
            <a:endParaRPr sz="2000"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6876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Updates to the WCPFC workplan following subsidiary body input</a:t>
            </a:r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311700" y="1060850"/>
            <a:ext cx="8520600" cy="400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Action items in the workplan came from discussions at the Subsidiary Bodies and with SB Chairs. 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The workplan now includes a table outlining ongoing and new activities and the following details: </a:t>
            </a:r>
            <a:endParaRPr sz="2000">
              <a:solidFill>
                <a:schemeClr val="dk1"/>
              </a:solidFill>
            </a:endParaRP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Schedule</a:t>
            </a:r>
            <a:endParaRPr sz="2000">
              <a:solidFill>
                <a:schemeClr val="dk1"/>
              </a:solidFill>
            </a:endParaRP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Activity</a:t>
            </a:r>
            <a:endParaRPr sz="2000">
              <a:solidFill>
                <a:schemeClr val="dk1"/>
              </a:solidFill>
            </a:endParaRP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Project/link to SB workplan</a:t>
            </a:r>
            <a:endParaRPr sz="2000">
              <a:solidFill>
                <a:schemeClr val="dk1"/>
              </a:solidFill>
            </a:endParaRP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Expected outcome</a:t>
            </a:r>
            <a:endParaRPr sz="2000">
              <a:solidFill>
                <a:schemeClr val="dk1"/>
              </a:solidFill>
            </a:endParaRP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Overall link to advice to Commission (link to policy)</a:t>
            </a:r>
            <a:endParaRPr sz="2000">
              <a:solidFill>
                <a:schemeClr val="dk1"/>
              </a:solidFill>
            </a:endParaRP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Responsible/Funds assigned-available?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6666900" cy="95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Co-leads integrated input from all subsidiary bodies into the updated TORs </a:t>
            </a: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1196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</a:rPr>
              <a:t>WCPFC21-2024-12a now includes: 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Language in response to NC20, SC20, and TCC20 outcomes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Clarifications related to terminology (“vulnerability” vs. “susceptibility”) </a:t>
            </a:r>
            <a:endParaRPr sz="2000">
              <a:solidFill>
                <a:schemeClr val="dk1"/>
              </a:solidFill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 rotWithShape="1">
          <a:blip r:embed="rId3">
            <a:alphaModFix/>
          </a:blip>
          <a:srcRect t="23442"/>
          <a:stretch/>
        </p:blipFill>
        <p:spPr>
          <a:xfrm>
            <a:off x="1215513" y="2571750"/>
            <a:ext cx="6813824" cy="2065649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33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CMM Climate Change Vulnerability Assessment</a:t>
            </a:r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311700" y="1027900"/>
            <a:ext cx="8423700" cy="418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</a:rPr>
              <a:t>The Assessment is intended to consider issues that are known climate change impacts and use that information to identify which CMMs might benefit from further discussion.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000" b="1">
              <a:solidFill>
                <a:schemeClr val="dk1"/>
              </a:solidFill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374700" y="3938500"/>
            <a:ext cx="86559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Additional descriptions in WCPFC21-12a and WCPFC21- 2024-13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>
            <a:spLocks noGrp="1"/>
          </p:cNvSpPr>
          <p:nvPr>
            <p:ph type="title"/>
          </p:nvPr>
        </p:nvSpPr>
        <p:spPr>
          <a:xfrm>
            <a:off x="155850" y="1720675"/>
            <a:ext cx="8832300" cy="123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you/Kommol tata!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</Words>
  <Application>Microsoft Office PowerPoint</Application>
  <PresentationFormat>On-screen Show (16:9)</PresentationFormat>
  <Paragraphs>25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WCPFC21 Climate Co-Leads Summary of Work</vt:lpstr>
      <vt:lpstr>Climate change workplan and TORs for a CMM climate change vulnerability assessment </vt:lpstr>
      <vt:lpstr>Updates to the WCPFC workplan following subsidiary body input</vt:lpstr>
      <vt:lpstr>Co-leads integrated input from all subsidiary bodies into the updated TORs </vt:lpstr>
      <vt:lpstr>CMM Climate Change Vulnerability Assessment</vt:lpstr>
      <vt:lpstr>Thank you/Kommol tata!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WCPFC21 Climate Co-Leads Summary of Work</dc:title>
  <dc:creator>Berry M</dc:creator>
  <cp:lastModifiedBy>Berry</cp:lastModifiedBy>
  <cp:revision>1</cp:revision>
  <dcterms:modified xsi:type="dcterms:W3CDTF">2024-11-28T20:38:23Z</dcterms:modified>
</cp:coreProperties>
</file>