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7" r:id="rId6"/>
    <p:sldId id="280" r:id="rId7"/>
    <p:sldId id="278" r:id="rId8"/>
    <p:sldId id="27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CA"/>
    <a:srgbClr val="FFFFFF"/>
    <a:srgbClr val="0046AD"/>
    <a:srgbClr val="DEF3FE"/>
    <a:srgbClr val="D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4AA59-A137-4365-87E5-6A65DAE4A4C3}" v="16" dt="2024-08-20T05:28:21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Allain" userId="19f8b93e-9058-469c-8f0a-ec261bea3b8e" providerId="ADAL" clId="{E104AA59-A137-4365-87E5-6A65DAE4A4C3}"/>
    <pc:docChg chg="undo custSel addSld modSld">
      <pc:chgData name="Valerie Allain" userId="19f8b93e-9058-469c-8f0a-ec261bea3b8e" providerId="ADAL" clId="{E104AA59-A137-4365-87E5-6A65DAE4A4C3}" dt="2024-08-20T05:28:21.012" v="2440"/>
      <pc:docMkLst>
        <pc:docMk/>
      </pc:docMkLst>
      <pc:sldChg chg="addSp modSp mod modTransition">
        <pc:chgData name="Valerie Allain" userId="19f8b93e-9058-469c-8f0a-ec261bea3b8e" providerId="ADAL" clId="{E104AA59-A137-4365-87E5-6A65DAE4A4C3}" dt="2024-08-20T05:28:21.012" v="2440"/>
        <pc:sldMkLst>
          <pc:docMk/>
          <pc:sldMk cId="3803590264" sldId="276"/>
        </pc:sldMkLst>
        <pc:spChg chg="mod">
          <ac:chgData name="Valerie Allain" userId="19f8b93e-9058-469c-8f0a-ec261bea3b8e" providerId="ADAL" clId="{E104AA59-A137-4365-87E5-6A65DAE4A4C3}" dt="2024-08-20T03:56:31.769" v="2123" actId="1036"/>
          <ac:spMkLst>
            <pc:docMk/>
            <pc:sldMk cId="3803590264" sldId="276"/>
            <ac:spMk id="2" creationId="{FCFD8122-EE5A-ABF2-CB13-A8301986A845}"/>
          </ac:spMkLst>
        </pc:spChg>
        <pc:spChg chg="mod">
          <ac:chgData name="Valerie Allain" userId="19f8b93e-9058-469c-8f0a-ec261bea3b8e" providerId="ADAL" clId="{E104AA59-A137-4365-87E5-6A65DAE4A4C3}" dt="2024-08-20T03:56:35.735" v="2127" actId="1036"/>
          <ac:spMkLst>
            <pc:docMk/>
            <pc:sldMk cId="3803590264" sldId="276"/>
            <ac:spMk id="3" creationId="{292B86ED-6453-C4AE-D0E8-475C8BDF3127}"/>
          </ac:spMkLst>
        </pc:spChg>
        <pc:picChg chg="add mod">
          <ac:chgData name="Valerie Allain" userId="19f8b93e-9058-469c-8f0a-ec261bea3b8e" providerId="ADAL" clId="{E104AA59-A137-4365-87E5-6A65DAE4A4C3}" dt="2024-08-20T03:54:46.259" v="2028" actId="1076"/>
          <ac:picMkLst>
            <pc:docMk/>
            <pc:sldMk cId="3803590264" sldId="276"/>
            <ac:picMk id="5" creationId="{9F2EFEAB-E242-D0C6-C9B1-783E95AA9909}"/>
          </ac:picMkLst>
        </pc:picChg>
      </pc:sldChg>
      <pc:sldChg chg="addSp delSp modSp mod modTransition">
        <pc:chgData name="Valerie Allain" userId="19f8b93e-9058-469c-8f0a-ec261bea3b8e" providerId="ADAL" clId="{E104AA59-A137-4365-87E5-6A65DAE4A4C3}" dt="2024-08-20T05:28:21.012" v="2440"/>
        <pc:sldMkLst>
          <pc:docMk/>
          <pc:sldMk cId="3501715572" sldId="277"/>
        </pc:sldMkLst>
        <pc:spChg chg="mod">
          <ac:chgData name="Valerie Allain" userId="19f8b93e-9058-469c-8f0a-ec261bea3b8e" providerId="ADAL" clId="{E104AA59-A137-4365-87E5-6A65DAE4A4C3}" dt="2024-08-20T04:02:37.857" v="2155" actId="948"/>
          <ac:spMkLst>
            <pc:docMk/>
            <pc:sldMk cId="3501715572" sldId="277"/>
            <ac:spMk id="3" creationId="{477A1F0F-4F99-16AF-7DCD-B66E9FCEC0CA}"/>
          </ac:spMkLst>
        </pc:spChg>
        <pc:spChg chg="mod">
          <ac:chgData name="Valerie Allain" userId="19f8b93e-9058-469c-8f0a-ec261bea3b8e" providerId="ADAL" clId="{E104AA59-A137-4365-87E5-6A65DAE4A4C3}" dt="2024-08-20T03:59:10.900" v="2129" actId="207"/>
          <ac:spMkLst>
            <pc:docMk/>
            <pc:sldMk cId="3501715572" sldId="277"/>
            <ac:spMk id="6" creationId="{65061290-304C-CE4D-E160-C3438D0D53EB}"/>
          </ac:spMkLst>
        </pc:spChg>
        <pc:spChg chg="add mod">
          <ac:chgData name="Valerie Allain" userId="19f8b93e-9058-469c-8f0a-ec261bea3b8e" providerId="ADAL" clId="{E104AA59-A137-4365-87E5-6A65DAE4A4C3}" dt="2024-08-19T23:02:44.532" v="944" actId="20577"/>
          <ac:spMkLst>
            <pc:docMk/>
            <pc:sldMk cId="3501715572" sldId="277"/>
            <ac:spMk id="10" creationId="{EB54C661-D6C1-F831-AD3E-A65FCCBCE91F}"/>
          </ac:spMkLst>
        </pc:spChg>
        <pc:spChg chg="add mod">
          <ac:chgData name="Valerie Allain" userId="19f8b93e-9058-469c-8f0a-ec261bea3b8e" providerId="ADAL" clId="{E104AA59-A137-4365-87E5-6A65DAE4A4C3}" dt="2024-08-20T04:02:53.277" v="2157" actId="1076"/>
          <ac:spMkLst>
            <pc:docMk/>
            <pc:sldMk cId="3501715572" sldId="277"/>
            <ac:spMk id="11" creationId="{2B0C77A7-83A8-22D0-7FE2-D9711F82D98C}"/>
          </ac:spMkLst>
        </pc:spChg>
        <pc:spChg chg="add mod">
          <ac:chgData name="Valerie Allain" userId="19f8b93e-9058-469c-8f0a-ec261bea3b8e" providerId="ADAL" clId="{E104AA59-A137-4365-87E5-6A65DAE4A4C3}" dt="2024-08-20T04:01:24.987" v="2150" actId="1076"/>
          <ac:spMkLst>
            <pc:docMk/>
            <pc:sldMk cId="3501715572" sldId="277"/>
            <ac:spMk id="12" creationId="{433DFE6A-9744-26DD-28B4-4D8FC1DDC986}"/>
          </ac:spMkLst>
        </pc:spChg>
        <pc:spChg chg="add del mod">
          <ac:chgData name="Valerie Allain" userId="19f8b93e-9058-469c-8f0a-ec261bea3b8e" providerId="ADAL" clId="{E104AA59-A137-4365-87E5-6A65DAE4A4C3}" dt="2024-08-20T03:59:58.919" v="2131" actId="21"/>
          <ac:spMkLst>
            <pc:docMk/>
            <pc:sldMk cId="3501715572" sldId="277"/>
            <ac:spMk id="13" creationId="{C05F9250-D98B-76A4-ABDE-2EED7A8CDE14}"/>
          </ac:spMkLst>
        </pc:spChg>
        <pc:spChg chg="add del mod">
          <ac:chgData name="Valerie Allain" userId="19f8b93e-9058-469c-8f0a-ec261bea3b8e" providerId="ADAL" clId="{E104AA59-A137-4365-87E5-6A65DAE4A4C3}" dt="2024-08-20T03:59:58.919" v="2131" actId="21"/>
          <ac:spMkLst>
            <pc:docMk/>
            <pc:sldMk cId="3501715572" sldId="277"/>
            <ac:spMk id="14" creationId="{2FCAAFAD-CAFB-FC9F-DBD3-55F73DB8D0F5}"/>
          </ac:spMkLst>
        </pc:spChg>
        <pc:spChg chg="add mod">
          <ac:chgData name="Valerie Allain" userId="19f8b93e-9058-469c-8f0a-ec261bea3b8e" providerId="ADAL" clId="{E104AA59-A137-4365-87E5-6A65DAE4A4C3}" dt="2024-08-20T04:01:28.279" v="2151" actId="1076"/>
          <ac:spMkLst>
            <pc:docMk/>
            <pc:sldMk cId="3501715572" sldId="277"/>
            <ac:spMk id="16" creationId="{76FE205A-0DD1-B623-4B22-F30B3283D8C7}"/>
          </ac:spMkLst>
        </pc:spChg>
        <pc:spChg chg="add mod">
          <ac:chgData name="Valerie Allain" userId="19f8b93e-9058-469c-8f0a-ec261bea3b8e" providerId="ADAL" clId="{E104AA59-A137-4365-87E5-6A65DAE4A4C3}" dt="2024-08-20T03:29:22.845" v="1883" actId="255"/>
          <ac:spMkLst>
            <pc:docMk/>
            <pc:sldMk cId="3501715572" sldId="277"/>
            <ac:spMk id="17" creationId="{3E9E854F-ECF6-1D75-3198-239F73AF5A29}"/>
          </ac:spMkLst>
        </pc:spChg>
        <pc:picChg chg="mod">
          <ac:chgData name="Valerie Allain" userId="19f8b93e-9058-469c-8f0a-ec261bea3b8e" providerId="ADAL" clId="{E104AA59-A137-4365-87E5-6A65DAE4A4C3}" dt="2024-08-20T04:01:13.070" v="2148" actId="14100"/>
          <ac:picMkLst>
            <pc:docMk/>
            <pc:sldMk cId="3501715572" sldId="277"/>
            <ac:picMk id="8" creationId="{9F0610DE-DF4F-E402-8C3D-922E588CEABC}"/>
          </ac:picMkLst>
        </pc:picChg>
        <pc:picChg chg="del mod">
          <ac:chgData name="Valerie Allain" userId="19f8b93e-9058-469c-8f0a-ec261bea3b8e" providerId="ADAL" clId="{E104AA59-A137-4365-87E5-6A65DAE4A4C3}" dt="2024-08-20T03:59:58.919" v="2131" actId="21"/>
          <ac:picMkLst>
            <pc:docMk/>
            <pc:sldMk cId="3501715572" sldId="277"/>
            <ac:picMk id="9" creationId="{94C6F506-DF05-E32B-2A97-CFF0EBCC481C}"/>
          </ac:picMkLst>
        </pc:picChg>
        <pc:picChg chg="add mod">
          <ac:chgData name="Valerie Allain" userId="19f8b93e-9058-469c-8f0a-ec261bea3b8e" providerId="ADAL" clId="{E104AA59-A137-4365-87E5-6A65DAE4A4C3}" dt="2024-08-20T04:01:20.242" v="2149" actId="14100"/>
          <ac:picMkLst>
            <pc:docMk/>
            <pc:sldMk cId="3501715572" sldId="277"/>
            <ac:picMk id="15" creationId="{F428334F-59AD-7EF5-B3F7-383CCBC359FC}"/>
          </ac:picMkLst>
        </pc:picChg>
      </pc:sldChg>
      <pc:sldChg chg="addSp delSp modSp mod modTransition">
        <pc:chgData name="Valerie Allain" userId="19f8b93e-9058-469c-8f0a-ec261bea3b8e" providerId="ADAL" clId="{E104AA59-A137-4365-87E5-6A65DAE4A4C3}" dt="2024-08-20T05:28:21.012" v="2440"/>
        <pc:sldMkLst>
          <pc:docMk/>
          <pc:sldMk cId="1357674504" sldId="278"/>
        </pc:sldMkLst>
        <pc:spChg chg="mod">
          <ac:chgData name="Valerie Allain" userId="19f8b93e-9058-469c-8f0a-ec261bea3b8e" providerId="ADAL" clId="{E104AA59-A137-4365-87E5-6A65DAE4A4C3}" dt="2024-08-20T04:17:01.642" v="2434" actId="20577"/>
          <ac:spMkLst>
            <pc:docMk/>
            <pc:sldMk cId="1357674504" sldId="278"/>
            <ac:spMk id="2" creationId="{B07B41A2-B232-E88E-60FF-2A017EE70308}"/>
          </ac:spMkLst>
        </pc:spChg>
        <pc:spChg chg="mod">
          <ac:chgData name="Valerie Allain" userId="19f8b93e-9058-469c-8f0a-ec261bea3b8e" providerId="ADAL" clId="{E104AA59-A137-4365-87E5-6A65DAE4A4C3}" dt="2024-08-19T23:02:18.484" v="931" actId="20577"/>
          <ac:spMkLst>
            <pc:docMk/>
            <pc:sldMk cId="1357674504" sldId="278"/>
            <ac:spMk id="3" creationId="{477A1F0F-4F99-16AF-7DCD-B66E9FCEC0CA}"/>
          </ac:spMkLst>
        </pc:spChg>
        <pc:spChg chg="add del">
          <ac:chgData name="Valerie Allain" userId="19f8b93e-9058-469c-8f0a-ec261bea3b8e" providerId="ADAL" clId="{E104AA59-A137-4365-87E5-6A65DAE4A4C3}" dt="2024-08-20T04:14:12.780" v="2322" actId="478"/>
          <ac:spMkLst>
            <pc:docMk/>
            <pc:sldMk cId="1357674504" sldId="278"/>
            <ac:spMk id="4" creationId="{14BAAA0D-DEA7-9BFE-7A48-51561F3F929C}"/>
          </ac:spMkLst>
        </pc:spChg>
        <pc:spChg chg="add mod">
          <ac:chgData name="Valerie Allain" userId="19f8b93e-9058-469c-8f0a-ec261bea3b8e" providerId="ADAL" clId="{E104AA59-A137-4365-87E5-6A65DAE4A4C3}" dt="2024-08-20T04:23:21.801" v="2439" actId="1076"/>
          <ac:spMkLst>
            <pc:docMk/>
            <pc:sldMk cId="1357674504" sldId="278"/>
            <ac:spMk id="6" creationId="{E4991111-8701-76F0-F8BE-8AAF1A68ED33}"/>
          </ac:spMkLst>
        </pc:spChg>
      </pc:sldChg>
      <pc:sldChg chg="modSp mod modTransition">
        <pc:chgData name="Valerie Allain" userId="19f8b93e-9058-469c-8f0a-ec261bea3b8e" providerId="ADAL" clId="{E104AA59-A137-4365-87E5-6A65DAE4A4C3}" dt="2024-08-20T05:28:21.012" v="2440"/>
        <pc:sldMkLst>
          <pc:docMk/>
          <pc:sldMk cId="1572426516" sldId="279"/>
        </pc:sldMkLst>
        <pc:spChg chg="mod">
          <ac:chgData name="Valerie Allain" userId="19f8b93e-9058-469c-8f0a-ec261bea3b8e" providerId="ADAL" clId="{E104AA59-A137-4365-87E5-6A65DAE4A4C3}" dt="2024-08-20T04:22:09.046" v="2437" actId="20577"/>
          <ac:spMkLst>
            <pc:docMk/>
            <pc:sldMk cId="1572426516" sldId="279"/>
            <ac:spMk id="2" creationId="{B07B41A2-B232-E88E-60FF-2A017EE70308}"/>
          </ac:spMkLst>
        </pc:spChg>
        <pc:spChg chg="mod">
          <ac:chgData name="Valerie Allain" userId="19f8b93e-9058-469c-8f0a-ec261bea3b8e" providerId="ADAL" clId="{E104AA59-A137-4365-87E5-6A65DAE4A4C3}" dt="2024-08-19T22:54:31.025" v="911" actId="313"/>
          <ac:spMkLst>
            <pc:docMk/>
            <pc:sldMk cId="1572426516" sldId="279"/>
            <ac:spMk id="3" creationId="{477A1F0F-4F99-16AF-7DCD-B66E9FCEC0CA}"/>
          </ac:spMkLst>
        </pc:spChg>
      </pc:sldChg>
      <pc:sldChg chg="addSp delSp modSp new mod modTransition">
        <pc:chgData name="Valerie Allain" userId="19f8b93e-9058-469c-8f0a-ec261bea3b8e" providerId="ADAL" clId="{E104AA59-A137-4365-87E5-6A65DAE4A4C3}" dt="2024-08-20T05:28:21.012" v="2440"/>
        <pc:sldMkLst>
          <pc:docMk/>
          <pc:sldMk cId="2261027917" sldId="280"/>
        </pc:sldMkLst>
        <pc:spChg chg="del">
          <ac:chgData name="Valerie Allain" userId="19f8b93e-9058-469c-8f0a-ec261bea3b8e" providerId="ADAL" clId="{E104AA59-A137-4365-87E5-6A65DAE4A4C3}" dt="2024-08-20T04:08:12.969" v="2185" actId="478"/>
          <ac:spMkLst>
            <pc:docMk/>
            <pc:sldMk cId="2261027917" sldId="280"/>
            <ac:spMk id="2" creationId="{D1CE96D8-A952-BB37-A714-464F9B5A52DF}"/>
          </ac:spMkLst>
        </pc:spChg>
        <pc:spChg chg="mod">
          <ac:chgData name="Valerie Allain" userId="19f8b93e-9058-469c-8f0a-ec261bea3b8e" providerId="ADAL" clId="{E104AA59-A137-4365-87E5-6A65DAE4A4C3}" dt="2024-08-20T04:08:21.605" v="2186"/>
          <ac:spMkLst>
            <pc:docMk/>
            <pc:sldMk cId="2261027917" sldId="280"/>
            <ac:spMk id="3" creationId="{5FC3BF24-1540-2FC7-289D-575279BEE1CA}"/>
          </ac:spMkLst>
        </pc:spChg>
        <pc:spChg chg="add mod">
          <ac:chgData name="Valerie Allain" userId="19f8b93e-9058-469c-8f0a-ec261bea3b8e" providerId="ADAL" clId="{E104AA59-A137-4365-87E5-6A65DAE4A4C3}" dt="2024-08-20T04:10:36.028" v="2276" actId="1076"/>
          <ac:spMkLst>
            <pc:docMk/>
            <pc:sldMk cId="2261027917" sldId="280"/>
            <ac:spMk id="7" creationId="{1CB9B34B-EB69-28AF-0EEA-926A449C672B}"/>
          </ac:spMkLst>
        </pc:spChg>
        <pc:spChg chg="add mod">
          <ac:chgData name="Valerie Allain" userId="19f8b93e-9058-469c-8f0a-ec261bea3b8e" providerId="ADAL" clId="{E104AA59-A137-4365-87E5-6A65DAE4A4C3}" dt="2024-08-20T04:10:52.140" v="2280" actId="1076"/>
          <ac:spMkLst>
            <pc:docMk/>
            <pc:sldMk cId="2261027917" sldId="280"/>
            <ac:spMk id="13" creationId="{C05F9250-D98B-76A4-ABDE-2EED7A8CDE14}"/>
          </ac:spMkLst>
        </pc:spChg>
        <pc:spChg chg="add mod">
          <ac:chgData name="Valerie Allain" userId="19f8b93e-9058-469c-8f0a-ec261bea3b8e" providerId="ADAL" clId="{E104AA59-A137-4365-87E5-6A65DAE4A4C3}" dt="2024-08-20T04:10:58.530" v="2281" actId="20577"/>
          <ac:spMkLst>
            <pc:docMk/>
            <pc:sldMk cId="2261027917" sldId="280"/>
            <ac:spMk id="14" creationId="{2FCAAFAD-CAFB-FC9F-DBD3-55F73DB8D0F5}"/>
          </ac:spMkLst>
        </pc:spChg>
        <pc:picChg chg="add mod">
          <ac:chgData name="Valerie Allain" userId="19f8b93e-9058-469c-8f0a-ec261bea3b8e" providerId="ADAL" clId="{E104AA59-A137-4365-87E5-6A65DAE4A4C3}" dt="2024-08-20T04:11:11.860" v="2295" actId="1036"/>
          <ac:picMkLst>
            <pc:docMk/>
            <pc:sldMk cId="2261027917" sldId="280"/>
            <ac:picMk id="4" creationId="{7DACA00E-16A8-3068-C4E5-B60DC1AC3E9E}"/>
          </ac:picMkLst>
        </pc:picChg>
        <pc:picChg chg="add mod">
          <ac:chgData name="Valerie Allain" userId="19f8b93e-9058-469c-8f0a-ec261bea3b8e" providerId="ADAL" clId="{E104AA59-A137-4365-87E5-6A65DAE4A4C3}" dt="2024-08-20T04:11:11.860" v="2295" actId="1036"/>
          <ac:picMkLst>
            <pc:docMk/>
            <pc:sldMk cId="2261027917" sldId="280"/>
            <ac:picMk id="5" creationId="{16521AEA-60ED-D48B-3F23-6587ABF9EB2F}"/>
          </ac:picMkLst>
        </pc:picChg>
        <pc:picChg chg="add mod">
          <ac:chgData name="Valerie Allain" userId="19f8b93e-9058-469c-8f0a-ec261bea3b8e" providerId="ADAL" clId="{E104AA59-A137-4365-87E5-6A65DAE4A4C3}" dt="2024-08-20T04:11:17.454" v="2296" actId="1076"/>
          <ac:picMkLst>
            <pc:docMk/>
            <pc:sldMk cId="2261027917" sldId="280"/>
            <ac:picMk id="6" creationId="{C5B59009-D7C7-C3DF-76A8-B553F7C94242}"/>
          </ac:picMkLst>
        </pc:picChg>
        <pc:picChg chg="add mod">
          <ac:chgData name="Valerie Allain" userId="19f8b93e-9058-469c-8f0a-ec261bea3b8e" providerId="ADAL" clId="{E104AA59-A137-4365-87E5-6A65DAE4A4C3}" dt="2024-08-20T04:12:07.839" v="2307" actId="14100"/>
          <ac:picMkLst>
            <pc:docMk/>
            <pc:sldMk cId="2261027917" sldId="280"/>
            <ac:picMk id="8" creationId="{86FF282E-85FE-1A35-A7B1-7E48B1A95900}"/>
          </ac:picMkLst>
        </pc:picChg>
        <pc:picChg chg="add mod">
          <ac:chgData name="Valerie Allain" userId="19f8b93e-9058-469c-8f0a-ec261bea3b8e" providerId="ADAL" clId="{E104AA59-A137-4365-87E5-6A65DAE4A4C3}" dt="2024-08-20T04:10:49.002" v="2279" actId="1076"/>
          <ac:picMkLst>
            <pc:docMk/>
            <pc:sldMk cId="2261027917" sldId="280"/>
            <ac:picMk id="9" creationId="{94C6F506-DF05-E32B-2A97-CFF0EBCC481C}"/>
          </ac:picMkLst>
        </pc:picChg>
        <pc:picChg chg="add mod">
          <ac:chgData name="Valerie Allain" userId="19f8b93e-9058-469c-8f0a-ec261bea3b8e" providerId="ADAL" clId="{E104AA59-A137-4365-87E5-6A65DAE4A4C3}" dt="2024-08-20T04:12:01.860" v="2305" actId="1076"/>
          <ac:picMkLst>
            <pc:docMk/>
            <pc:sldMk cId="2261027917" sldId="280"/>
            <ac:picMk id="10" creationId="{68287EE7-C378-F5E0-877B-A5A82D7FB8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767241-17BF-8AFF-B9BE-875195288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47052D-DE93-DF88-3AAA-CB2675B70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EE8B-A420-482C-AA8F-161CF561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B40F-0903-4B7E-8BF4-FABD7BA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B605-A5E2-4DE4-9DDB-979FC36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B41D-0106-4F2E-8CAF-6F6AA93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70209C-55AC-7EDB-1AE6-8DA0F85A8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6086CD8-7569-EBDF-AE07-CE93B5656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3356-3FA1-4DEB-8E57-D4E7D5E6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789494"/>
            <a:ext cx="10515600" cy="392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C967CF-52DD-C426-81E5-5EACF104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916529" y="1127557"/>
            <a:ext cx="11069826" cy="131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B9295-C753-E501-0DE1-970730B74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9232801-C811-253D-12D9-6846FA47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738" y="1592510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69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7CF17-D637-6F4A-F9C5-B868228036ED}"/>
              </a:ext>
            </a:extLst>
          </p:cNvPr>
          <p:cNvSpPr txBox="1">
            <a:spLocks/>
          </p:cNvSpPr>
          <p:nvPr userDrawn="1"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D7F7A6C-FDB7-FF7B-464B-09315DC9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Divider Chapter Slide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54DA3-BF0D-4FCF-BF4A-C8C9621AE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9DF43-318F-41D9-8DC9-04DEED7AC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AE8A7F8-A329-CD60-1160-45B9C913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3162-33EF-4CED-99DB-E85F0CB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9564"/>
            <a:ext cx="12190095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86016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5D13C-BD49-9C79-9B97-1396072B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554600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C528C1-3695-4BCB-8100-2CA127858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313024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D1AAF-D0ED-CC64-94F5-6391631E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13B6-6CFA-43ED-A013-5603EF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6444"/>
            <a:ext cx="6172200" cy="437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F056EE-9E5A-BC7E-9A2F-1B3E227F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c.int/ofp/PacificSpecimenBank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8122-EE5A-ABF2-CB13-A8301986A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2857" y="3204300"/>
            <a:ext cx="6736080" cy="2387600"/>
          </a:xfrm>
        </p:spPr>
        <p:txBody>
          <a:bodyPr>
            <a:normAutofit/>
          </a:bodyPr>
          <a:lstStyle/>
          <a:p>
            <a:pPr algn="ctr"/>
            <a:r>
              <a:rPr lang="en-AU" sz="3400" b="1" dirty="0">
                <a:latin typeface="Arial" panose="020B0604020202020204" pitchFamily="34" charset="0"/>
                <a:cs typeface="Arial" panose="020B0604020202020204" pitchFamily="34" charset="0"/>
              </a:rPr>
              <a:t>Pacific Marine Specimen Bank  (Project 35b)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B86ED-6453-C4AE-D0E8-475C8BDF3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5632" y="5783436"/>
            <a:ext cx="6736080" cy="92775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3100" u="sng" dirty="0"/>
              <a:t>WCPFC-SC20 2024</a:t>
            </a:r>
          </a:p>
          <a:p>
            <a:pPr algn="r"/>
            <a:r>
              <a:rPr lang="en-US" dirty="0"/>
              <a:t>Fisheries and Ecosystem Monitoring and Analysis</a:t>
            </a:r>
          </a:p>
          <a:p>
            <a:pPr algn="r"/>
            <a:r>
              <a:rPr lang="en-US" dirty="0"/>
              <a:t>SPC - OFP</a:t>
            </a:r>
          </a:p>
        </p:txBody>
      </p:sp>
      <p:pic>
        <p:nvPicPr>
          <p:cNvPr id="5" name="Picture 4" descr="A group of men working on a boat&#10;&#10;Description automatically generated">
            <a:extLst>
              <a:ext uri="{FF2B5EF4-FFF2-40B4-BE49-F238E27FC236}">
                <a16:creationId xmlns:a16="http://schemas.microsoft.com/office/drawing/2014/main" id="{9F2EFEAB-E242-D0C6-C9B1-783E95AA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20" y="951723"/>
            <a:ext cx="4802155" cy="36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83"/>
    </mc:Choice>
    <mc:Fallback>
      <p:transition spd="slow" advTm="633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3" y="1881220"/>
            <a:ext cx="6507830" cy="1009292"/>
          </a:xfrm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en-AU" sz="2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Since 2001</a:t>
            </a:r>
            <a:br>
              <a:rPr lang="en-AU" sz="2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en-AU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~273,100 biological samples from </a:t>
            </a:r>
            <a:br>
              <a:rPr lang="en-AU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AU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~101,000 individual animal specimens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61290-304C-CE4D-E160-C3438D0D53EB}"/>
              </a:ext>
            </a:extLst>
          </p:cNvPr>
          <p:cNvSpPr txBox="1"/>
          <p:nvPr/>
        </p:nvSpPr>
        <p:spPr>
          <a:xfrm>
            <a:off x="4472374" y="578459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CA"/>
                </a:solidFill>
              </a:rPr>
              <a:t>SC20-RP-P35b-01 and SC20-RP-P35b-02</a:t>
            </a:r>
            <a:endParaRPr lang="fr-FR" dirty="0">
              <a:solidFill>
                <a:srgbClr val="00B0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610DE-DF4F-E402-8C3D-922E588C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33" y="3895222"/>
            <a:ext cx="5165591" cy="2853976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EB54C661-D6C1-F831-AD3E-A65FCCBCE91F}"/>
              </a:ext>
            </a:extLst>
          </p:cNvPr>
          <p:cNvSpPr txBox="1">
            <a:spLocks/>
          </p:cNvSpPr>
          <p:nvPr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Activities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B0C77A7-83A8-22D0-7FE2-D9711F82D98C}"/>
              </a:ext>
            </a:extLst>
          </p:cNvPr>
          <p:cNvSpPr txBox="1">
            <a:spLocks/>
          </p:cNvSpPr>
          <p:nvPr/>
        </p:nvSpPr>
        <p:spPr>
          <a:xfrm>
            <a:off x="1025624" y="1896098"/>
            <a:ext cx="650783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AU" sz="2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July 2023-June 2024</a:t>
            </a:r>
          </a:p>
          <a:p>
            <a:pPr>
              <a:lnSpc>
                <a:spcPct val="120000"/>
              </a:lnSpc>
            </a:pPr>
            <a:r>
              <a:rPr lang="en-AU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~48,000 biological samples from </a:t>
            </a:r>
            <a:br>
              <a:rPr lang="en-AU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AU" sz="21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~16,700 individual animal specimens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DFE6A-9744-26DD-28B4-4D8FC1DDC986}"/>
              </a:ext>
            </a:extLst>
          </p:cNvPr>
          <p:cNvSpPr txBox="1"/>
          <p:nvPr/>
        </p:nvSpPr>
        <p:spPr>
          <a:xfrm>
            <a:off x="8371198" y="3606413"/>
            <a:ext cx="15265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Port sampling</a:t>
            </a:r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28334F-59AD-7EF5-B3F7-383CCBC3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85" y="3975745"/>
            <a:ext cx="5224815" cy="2707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FE205A-0DD1-B623-4B22-F30B3283D8C7}"/>
              </a:ext>
            </a:extLst>
          </p:cNvPr>
          <p:cNvSpPr txBox="1"/>
          <p:nvPr/>
        </p:nvSpPr>
        <p:spPr>
          <a:xfrm>
            <a:off x="2404943" y="3531790"/>
            <a:ext cx="19386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Observer sampling</a:t>
            </a:r>
            <a:endParaRPr lang="fr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9E854F-ECF6-1D75-3198-239F73AF5A29}"/>
              </a:ext>
            </a:extLst>
          </p:cNvPr>
          <p:cNvSpPr txBox="1"/>
          <p:nvPr/>
        </p:nvSpPr>
        <p:spPr>
          <a:xfrm>
            <a:off x="790378" y="1197481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SAMPLING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0171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454"/>
    </mc:Choice>
    <mc:Fallback>
      <p:transition spd="slow" advTm="1424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C3BF24-1540-2FC7-289D-575279BE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br>
              <a:rPr lang="en-US" dirty="0"/>
            </a:b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6F506-DF05-E32B-2A97-CFF0EBCC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426" y="1532580"/>
            <a:ext cx="5648285" cy="3105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F9250-D98B-76A4-ABDE-2EED7A8CDE14}"/>
              </a:ext>
            </a:extLst>
          </p:cNvPr>
          <p:cNvSpPr txBox="1"/>
          <p:nvPr/>
        </p:nvSpPr>
        <p:spPr>
          <a:xfrm>
            <a:off x="6733348" y="2351420"/>
            <a:ext cx="271756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Use of electronic reporting for biological sampling</a:t>
            </a:r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AAFAD-CAFB-FC9F-DBD3-55F73DB8D0F5}"/>
              </a:ext>
            </a:extLst>
          </p:cNvPr>
          <p:cNvSpPr txBox="1"/>
          <p:nvPr/>
        </p:nvSpPr>
        <p:spPr>
          <a:xfrm>
            <a:off x="872897" y="1490008"/>
            <a:ext cx="60115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TRAINING </a:t>
            </a:r>
          </a:p>
          <a:p>
            <a:r>
              <a:rPr lang="en-AU" sz="2400" dirty="0"/>
              <a:t>	3 countries, 55 trainees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ELECTRONIC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PMSB ACCESS AND OUTPUTS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42 projects using samples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9 articles published in Jul 2023-Jun 2024</a:t>
            </a:r>
            <a:endParaRPr lang="fr-F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CA00E-16A8-3068-C4E5-B60DC1AC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1804">
            <a:off x="7034004" y="4996525"/>
            <a:ext cx="2003054" cy="1634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21AEA-60ED-D48B-3F23-6587ABF9E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588" y="4859346"/>
            <a:ext cx="2089917" cy="1713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59009-D7C7-C3DF-76A8-B553F7C94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91060">
            <a:off x="10107158" y="4909615"/>
            <a:ext cx="1857105" cy="1572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9B34B-EB69-28AF-0EEA-926A449C672B}"/>
              </a:ext>
            </a:extLst>
          </p:cNvPr>
          <p:cNvSpPr txBox="1"/>
          <p:nvPr/>
        </p:nvSpPr>
        <p:spPr>
          <a:xfrm>
            <a:off x="1956933" y="6096957"/>
            <a:ext cx="438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https://www.spc.int/ofp/PacificSpecimenBank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6FF282E-85FE-1A35-A7B1-7E48B1A959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08" y="2997751"/>
            <a:ext cx="1002981" cy="1604768"/>
          </a:xfrm>
          <a:prstGeom prst="rect">
            <a:avLst/>
          </a:prstGeom>
        </p:spPr>
      </p:pic>
      <p:pic>
        <p:nvPicPr>
          <p:cNvPr id="10" name="Image 1">
            <a:extLst>
              <a:ext uri="{FF2B5EF4-FFF2-40B4-BE49-F238E27FC236}">
                <a16:creationId xmlns:a16="http://schemas.microsoft.com/office/drawing/2014/main" id="{68287EE7-C378-F5E0-877B-A5A82D7FB8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65" y="2997751"/>
            <a:ext cx="1002980" cy="16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63"/>
    </mc:Choice>
    <mc:Fallback>
      <p:transition spd="slow" advTm="886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186219"/>
            <a:ext cx="10515600" cy="4351338"/>
          </a:xfrm>
        </p:spPr>
        <p:txBody>
          <a:bodyPr>
            <a:noAutofit/>
          </a:bodyPr>
          <a:lstStyle/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Continue to document standard operating procedures for the PMSB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Continue improving training materials for biological sampling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Continue the development and enhancement of electronic recording  ER apps and trainings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Continue the development of a WCPO-wide sampler network for the collection of tuna genetics samples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Completion of the construction of the wet laboratory extension and renovation of the taxonomy laboratory in Noumea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Transfer of Biodasys (PMSB database) to a web-based technology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Quality management system implementation based on ISO9001 standard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Improve the reporting of PMSB activities through PMSB website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000" dirty="0">
                <a:solidFill>
                  <a:prstClr val="black"/>
                </a:solidFill>
                <a:cs typeface="Arial" panose="020B0604020202020204" pitchFamily="34" charset="0"/>
              </a:rPr>
              <a:t>Encourage the use of electronic reporting ER for biological sampling data collection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defRPr/>
            </a:pPr>
            <a:endParaRPr lang="en-AU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defTabSz="9144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AU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 and 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91111-8701-76F0-F8BE-8AAF1A68ED33}"/>
              </a:ext>
            </a:extLst>
          </p:cNvPr>
          <p:cNvSpPr txBox="1"/>
          <p:nvPr/>
        </p:nvSpPr>
        <p:spPr>
          <a:xfrm>
            <a:off x="2929855" y="5521602"/>
            <a:ext cx="6094602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200" dirty="0">
                <a:solidFill>
                  <a:prstClr val="black"/>
                </a:solidFill>
                <a:cs typeface="Arial" panose="020B0604020202020204" pitchFamily="34" charset="0"/>
              </a:rPr>
              <a:t>2024 budget: USD 107,373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200" dirty="0">
                <a:solidFill>
                  <a:prstClr val="black"/>
                </a:solidFill>
                <a:cs typeface="Arial" panose="020B0604020202020204" pitchFamily="34" charset="0"/>
              </a:rPr>
              <a:t>Proposed 2025 budget: USD 109,520 </a:t>
            </a:r>
          </a:p>
          <a:p>
            <a:pPr lvl="0" algn="ctr"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AU" sz="2200" dirty="0">
                <a:solidFill>
                  <a:prstClr val="black"/>
                </a:solidFill>
                <a:cs typeface="Arial" panose="020B0604020202020204" pitchFamily="34" charset="0"/>
              </a:rPr>
              <a:t>Indicative 2026 budget: USD 111,711</a:t>
            </a:r>
          </a:p>
        </p:txBody>
      </p:sp>
    </p:spTree>
    <p:extLst>
      <p:ext uri="{BB962C8B-B14F-4D97-AF65-F5344CB8AC3E}">
        <p14:creationId xmlns:p14="http://schemas.microsoft.com/office/powerpoint/2010/main" val="135767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186"/>
    </mc:Choice>
    <mc:Fallback>
      <p:transition spd="slow" advTm="1161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560353"/>
            <a:ext cx="10515600" cy="5142452"/>
          </a:xfrm>
        </p:spPr>
        <p:txBody>
          <a:bodyPr>
            <a:normAutofit/>
          </a:bodyPr>
          <a:lstStyle/>
          <a:p>
            <a:r>
              <a:rPr lang="en-US" dirty="0"/>
              <a:t>We invite SC20 to:</a:t>
            </a:r>
          </a:p>
          <a:p>
            <a:pPr lvl="1"/>
            <a:r>
              <a:rPr lang="en-US" u="sng" dirty="0"/>
              <a:t>Continue to support initiatives to increase rates of observer biological sampling</a:t>
            </a:r>
            <a:r>
              <a:rPr lang="en-US" dirty="0"/>
              <a:t>, noting that this contribution is essential to the ongoing success of the WCPFC’s work</a:t>
            </a:r>
          </a:p>
          <a:p>
            <a:pPr lvl="1"/>
            <a:r>
              <a:rPr lang="en-US" u="sng" dirty="0"/>
              <a:t>Incorporate the identified budget into the 2025 budget and the 2026 indicative budget</a:t>
            </a:r>
            <a:r>
              <a:rPr lang="en-US" dirty="0"/>
              <a:t>, as development of the WCPFC PMSB is intended to be ongoing and is considered essential</a:t>
            </a:r>
          </a:p>
          <a:p>
            <a:pPr lvl="1"/>
            <a:r>
              <a:rPr lang="en-US" u="sng" dirty="0"/>
              <a:t>Endorse change for Project 35b to report on the 12 months of the civil year (Jan-Dec) preceding SC</a:t>
            </a:r>
            <a:r>
              <a:rPr lang="en-US" dirty="0"/>
              <a:t>, instead of reporting on the 12 months before SC (July-June) which would allow the provision of better-quality data in the SC report</a:t>
            </a:r>
          </a:p>
          <a:p>
            <a:pPr lvl="1"/>
            <a:r>
              <a:rPr lang="en-US" u="sng" dirty="0"/>
              <a:t>Endorse that the workplan in section 4 of the report be pursued by the scientific services provider</a:t>
            </a:r>
            <a:r>
              <a:rPr lang="en-US" dirty="0"/>
              <a:t>, in addition to standard duties associated with maintenance and operation of the WCPFC PMSB in 2024-2025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57242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02"/>
    </mc:Choice>
    <mc:Fallback>
      <p:transition spd="slow" advTm="7490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2023-template" id="{7ED0BD88-44DF-4281-AA73-B878B4097276}" vid="{E8BCBFB3-CD6A-4C05-959D-898D6F5798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3F7A4866482429C396386F5B197FA" ma:contentTypeVersion="12" ma:contentTypeDescription="Create a new document." ma:contentTypeScope="" ma:versionID="19bec3f4cafc9b658a9251d998069760">
  <xsd:schema xmlns:xsd="http://www.w3.org/2001/XMLSchema" xmlns:xs="http://www.w3.org/2001/XMLSchema" xmlns:p="http://schemas.microsoft.com/office/2006/metadata/properties" xmlns:ns2="286ae341-454f-41ed-96c8-9fa7238e7bf6" xmlns:ns3="514aaa0c-ce47-45ed-9aa6-2a303c2a9fad" targetNamespace="http://schemas.microsoft.com/office/2006/metadata/properties" ma:root="true" ma:fieldsID="ace8c972d75a76f6047ff284d619a01e" ns2:_="" ns3:_="">
    <xsd:import namespace="286ae341-454f-41ed-96c8-9fa7238e7bf6"/>
    <xsd:import namespace="514aaa0c-ce47-45ed-9aa6-2a303c2a9f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ae341-454f-41ed-96c8-9fa7238e7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aaa0c-ce47-45ed-9aa6-2a303c2a9fa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e9c0a6d-4b26-4575-b2c6-77a3e610e20b}" ma:internalName="TaxCatchAll" ma:showField="CatchAllData" ma:web="514aaa0c-ce47-45ed-9aa6-2a303c2a9f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4aaa0c-ce47-45ed-9aa6-2a303c2a9fad" xsi:nil="true"/>
    <lcf76f155ced4ddcb4097134ff3c332f xmlns="286ae341-454f-41ed-96c8-9fa7238e7b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FCCEA5-AC06-4AB3-84DA-52DB0C63E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ae341-454f-41ed-96c8-9fa7238e7bf6"/>
    <ds:schemaRef ds:uri="514aaa0c-ce47-45ed-9aa6-2a303c2a9f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A39C41-8802-4B40-BC66-25A6D9B1EFAE}">
  <ds:schemaRefs>
    <ds:schemaRef ds:uri="http://www.w3.org/XML/1998/namespace"/>
    <ds:schemaRef ds:uri="286ae341-454f-41ed-96c8-9fa7238e7bf6"/>
    <ds:schemaRef ds:uri="http://schemas.microsoft.com/office/2006/documentManagement/types"/>
    <ds:schemaRef ds:uri="http://purl.org/dc/dcmitype/"/>
    <ds:schemaRef ds:uri="http://schemas.microsoft.com/office/2006/metadata/properties"/>
    <ds:schemaRef ds:uri="514aaa0c-ce47-45ed-9aa6-2a303c2a9fa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2023-template</Template>
  <TotalTime>381</TotalTime>
  <Words>361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 Theme</vt:lpstr>
      <vt:lpstr>Pacific Marine Specimen Bank  (Project 35b)</vt:lpstr>
      <vt:lpstr>Since 2001 ~273,100 biological samples from  ~101,000 individual animal specimens</vt:lpstr>
      <vt:lpstr>Activities </vt:lpstr>
      <vt:lpstr>Workplan and budget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Valerie Allain</dc:creator>
  <cp:lastModifiedBy>Valerie Allain</cp:lastModifiedBy>
  <cp:revision>1</cp:revision>
  <cp:lastPrinted>2024-08-20T05:17:41Z</cp:lastPrinted>
  <dcterms:created xsi:type="dcterms:W3CDTF">2024-08-19T22:13:36Z</dcterms:created>
  <dcterms:modified xsi:type="dcterms:W3CDTF">2024-08-20T05:28:21Z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0x0101004253F7A4866482429C396386F5B197FA</vt:lpwstr>
  </property>
  <property fmtid="{D5CDD505-2E9C-101B-9397-08002B2CF9AE}" pid="3" name="MediaServiceImageTags">
    <vt:lpwstr/>
  </property>
</Properties>
</file>