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76" r:id="rId5"/>
    <p:sldId id="399" r:id="rId6"/>
    <p:sldId id="400" r:id="rId7"/>
    <p:sldId id="279" r:id="rId8"/>
    <p:sldId id="383"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46AD"/>
    <a:srgbClr val="00B0CA"/>
    <a:srgbClr val="DEF3FE"/>
    <a:srgbClr val="D5FA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3" d="2"/>
        <a:sy n="3" d="2"/>
      </p:scale>
      <p:origin x="0" y="0"/>
    </p:cViewPr>
  </p:notesTextViewPr>
  <p:sorterViewPr>
    <p:cViewPr>
      <p:scale>
        <a:sx n="100" d="100"/>
        <a:sy n="100" d="100"/>
      </p:scale>
      <p:origin x="0" y="-411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FFF08A-8331-4E8E-A916-D11DB4BA4F7B}" type="datetimeFigureOut">
              <a:rPr lang="en-AU" smtClean="0"/>
              <a:t>17/08/2024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EA40F3-ADBA-4211-A46A-171C12DEF973}" type="slidenum">
              <a:rPr lang="en-AU" smtClean="0"/>
              <a:t>‹#›</a:t>
            </a:fld>
            <a:endParaRPr lang="en-AU"/>
          </a:p>
        </p:txBody>
      </p:sp>
    </p:spTree>
    <p:extLst>
      <p:ext uri="{BB962C8B-B14F-4D97-AF65-F5344CB8AC3E}">
        <p14:creationId xmlns:p14="http://schemas.microsoft.com/office/powerpoint/2010/main" val="3418455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Looked at what other tRFMOs do in their assessments. </a:t>
            </a:r>
          </a:p>
          <a:p>
            <a:r>
              <a:rPr lang="en-NZ" dirty="0"/>
              <a:t>Only one that’s been including effort creep long term is CCSBT, with 0.5% per year, in both the OM and MP. </a:t>
            </a:r>
          </a:p>
          <a:p>
            <a:r>
              <a:rPr lang="en-NZ" dirty="0"/>
              <a:t>This year IATTC has included creep in their bigeye assessment, based on a recommendation from their external review. They used rates of 0%, 1% and 2%. </a:t>
            </a:r>
          </a:p>
        </p:txBody>
      </p:sp>
      <p:sp>
        <p:nvSpPr>
          <p:cNvPr id="4" name="Slide Number Placeholder 3"/>
          <p:cNvSpPr>
            <a:spLocks noGrp="1"/>
          </p:cNvSpPr>
          <p:nvPr>
            <p:ph type="sldNum" sz="quarter" idx="5"/>
          </p:nvPr>
        </p:nvSpPr>
        <p:spPr/>
        <p:txBody>
          <a:bodyPr/>
          <a:lstStyle/>
          <a:p>
            <a:fld id="{62E7DA5D-B061-49DC-95A5-2E5F14F72884}" type="slidenum">
              <a:rPr lang="en-NZ" smtClean="0"/>
              <a:t>4</a:t>
            </a:fld>
            <a:endParaRPr lang="en-NZ"/>
          </a:p>
        </p:txBody>
      </p:sp>
    </p:spTree>
    <p:extLst>
      <p:ext uri="{BB962C8B-B14F-4D97-AF65-F5344CB8AC3E}">
        <p14:creationId xmlns:p14="http://schemas.microsoft.com/office/powerpoint/2010/main" val="21529989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CA714-9302-4F78-8284-842B920EF9B4}"/>
              </a:ext>
            </a:extLst>
          </p:cNvPr>
          <p:cNvSpPr>
            <a:spLocks noGrp="1"/>
          </p:cNvSpPr>
          <p:nvPr>
            <p:ph type="ctrTitle"/>
          </p:nvPr>
        </p:nvSpPr>
        <p:spPr>
          <a:xfrm>
            <a:off x="4998720" y="2646363"/>
            <a:ext cx="6736080" cy="2387600"/>
          </a:xfrm>
        </p:spPr>
        <p:txBody>
          <a:bodyPr anchor="b" anchorCtr="0"/>
          <a:lstStyle>
            <a:lvl1pPr algn="l">
              <a:defRPr sz="6000"/>
            </a:lvl1pPr>
          </a:lstStyle>
          <a:p>
            <a:r>
              <a:rPr lang="en-US"/>
              <a:t>Click to edit Master title style</a:t>
            </a:r>
            <a:endParaRPr lang="fr-FR" dirty="0"/>
          </a:p>
        </p:txBody>
      </p:sp>
      <p:sp>
        <p:nvSpPr>
          <p:cNvPr id="3" name="Subtitle 2">
            <a:extLst>
              <a:ext uri="{FF2B5EF4-FFF2-40B4-BE49-F238E27FC236}">
                <a16:creationId xmlns:a16="http://schemas.microsoft.com/office/drawing/2014/main" id="{7B0BE79B-66B3-4535-868E-13C4FF6E637F}"/>
              </a:ext>
            </a:extLst>
          </p:cNvPr>
          <p:cNvSpPr>
            <a:spLocks noGrp="1"/>
          </p:cNvSpPr>
          <p:nvPr>
            <p:ph type="subTitle" idx="1"/>
          </p:nvPr>
        </p:nvSpPr>
        <p:spPr>
          <a:xfrm>
            <a:off x="4998720" y="5126038"/>
            <a:ext cx="6736080" cy="583882"/>
          </a:xfrm>
        </p:spPr>
        <p:txBody>
          <a:bodyPr anchor="t" anchorCtr="0"/>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dirty="0"/>
          </a:p>
        </p:txBody>
      </p:sp>
      <p:sp>
        <p:nvSpPr>
          <p:cNvPr id="4" name="Date Placeholder 3">
            <a:extLst>
              <a:ext uri="{FF2B5EF4-FFF2-40B4-BE49-F238E27FC236}">
                <a16:creationId xmlns:a16="http://schemas.microsoft.com/office/drawing/2014/main" id="{EB6E2576-EA73-40E8-A2F2-A62B73E3CC2A}"/>
              </a:ext>
            </a:extLst>
          </p:cNvPr>
          <p:cNvSpPr>
            <a:spLocks noGrp="1"/>
          </p:cNvSpPr>
          <p:nvPr>
            <p:ph type="dt" sz="half" idx="10"/>
          </p:nvPr>
        </p:nvSpPr>
        <p:spPr/>
        <p:txBody>
          <a:bodyPr/>
          <a:lstStyle/>
          <a:p>
            <a:fld id="{371E880D-16D1-4539-9948-C2240ACC59CA}" type="datetimeFigureOut">
              <a:rPr lang="fr-FR" smtClean="0"/>
              <a:t>17/08/2024</a:t>
            </a:fld>
            <a:endParaRPr lang="fr-FR"/>
          </a:p>
        </p:txBody>
      </p:sp>
      <p:sp>
        <p:nvSpPr>
          <p:cNvPr id="5" name="Footer Placeholder 4">
            <a:extLst>
              <a:ext uri="{FF2B5EF4-FFF2-40B4-BE49-F238E27FC236}">
                <a16:creationId xmlns:a16="http://schemas.microsoft.com/office/drawing/2014/main" id="{25C5CCD9-36E9-4809-B113-D53B5EBE8041}"/>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54FD451D-CA62-47FA-92B4-ED2D8FCD9795}"/>
              </a:ext>
            </a:extLst>
          </p:cNvPr>
          <p:cNvSpPr>
            <a:spLocks noGrp="1"/>
          </p:cNvSpPr>
          <p:nvPr>
            <p:ph type="sldNum" sz="quarter" idx="12"/>
          </p:nvPr>
        </p:nvSpPr>
        <p:spPr/>
        <p:txBody>
          <a:bodyPr/>
          <a:lstStyle/>
          <a:p>
            <a:fld id="{FA861154-064F-4AC5-84EA-549FDD985C1D}" type="slidenum">
              <a:rPr lang="fr-FR" smtClean="0"/>
              <a:t>‹#›</a:t>
            </a:fld>
            <a:endParaRPr lang="fr-FR"/>
          </a:p>
        </p:txBody>
      </p:sp>
      <p:pic>
        <p:nvPicPr>
          <p:cNvPr id="7" name="Picture 6" descr="Background pattern&#10;&#10;Description automatically generated">
            <a:extLst>
              <a:ext uri="{FF2B5EF4-FFF2-40B4-BE49-F238E27FC236}">
                <a16:creationId xmlns:a16="http://schemas.microsoft.com/office/drawing/2014/main" id="{92767241-17BF-8AFF-B9BE-875195288E2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4521263" cy="6858000"/>
          </a:xfrm>
          <a:prstGeom prst="rect">
            <a:avLst/>
          </a:prstGeom>
        </p:spPr>
      </p:pic>
      <p:pic>
        <p:nvPicPr>
          <p:cNvPr id="8" name="Picture 4">
            <a:extLst>
              <a:ext uri="{FF2B5EF4-FFF2-40B4-BE49-F238E27FC236}">
                <a16:creationId xmlns:a16="http://schemas.microsoft.com/office/drawing/2014/main" id="{0847052D-DE93-DF88-3AAA-CB2675B70725}"/>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39013" r="-1"/>
          <a:stretch/>
        </p:blipFill>
        <p:spPr>
          <a:xfrm>
            <a:off x="9781162" y="80160"/>
            <a:ext cx="1783964" cy="972000"/>
          </a:xfrm>
          <a:prstGeom prst="rect">
            <a:avLst/>
          </a:prstGeom>
        </p:spPr>
      </p:pic>
    </p:spTree>
    <p:extLst>
      <p:ext uri="{BB962C8B-B14F-4D97-AF65-F5344CB8AC3E}">
        <p14:creationId xmlns:p14="http://schemas.microsoft.com/office/powerpoint/2010/main" val="222707249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42EE8B-A420-482C-AA8F-161CF56177BD}"/>
              </a:ext>
            </a:extLst>
          </p:cNvPr>
          <p:cNvSpPr>
            <a:spLocks noGrp="1"/>
          </p:cNvSpPr>
          <p:nvPr>
            <p:ph idx="1"/>
          </p:nvPr>
        </p:nvSpPr>
        <p:spPr>
          <a:xfrm>
            <a:off x="1025624" y="1693580"/>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4" name="Date Placeholder 3">
            <a:extLst>
              <a:ext uri="{FF2B5EF4-FFF2-40B4-BE49-F238E27FC236}">
                <a16:creationId xmlns:a16="http://schemas.microsoft.com/office/drawing/2014/main" id="{843CB40F-0903-4B7E-8BF4-FABD7BA25384}"/>
              </a:ext>
            </a:extLst>
          </p:cNvPr>
          <p:cNvSpPr>
            <a:spLocks noGrp="1"/>
          </p:cNvSpPr>
          <p:nvPr>
            <p:ph type="dt" sz="half" idx="10"/>
          </p:nvPr>
        </p:nvSpPr>
        <p:spPr/>
        <p:txBody>
          <a:bodyPr/>
          <a:lstStyle/>
          <a:p>
            <a:fld id="{371E880D-16D1-4539-9948-C2240ACC59CA}" type="datetimeFigureOut">
              <a:rPr lang="fr-FR" smtClean="0"/>
              <a:t>17/08/2024</a:t>
            </a:fld>
            <a:endParaRPr lang="fr-FR"/>
          </a:p>
        </p:txBody>
      </p:sp>
      <p:sp>
        <p:nvSpPr>
          <p:cNvPr id="5" name="Footer Placeholder 4">
            <a:extLst>
              <a:ext uri="{FF2B5EF4-FFF2-40B4-BE49-F238E27FC236}">
                <a16:creationId xmlns:a16="http://schemas.microsoft.com/office/drawing/2014/main" id="{9D1AB605-A5E2-4DE4-9DDB-979FC3696055}"/>
              </a:ext>
            </a:extLst>
          </p:cNvPr>
          <p:cNvSpPr>
            <a:spLocks noGrp="1"/>
          </p:cNvSpPr>
          <p:nvPr>
            <p:ph type="ftr" sz="quarter" idx="11"/>
          </p:nvPr>
        </p:nvSpPr>
        <p:spPr/>
        <p:txBody>
          <a:bodyPr/>
          <a:lstStyle/>
          <a:p>
            <a:endParaRPr lang="fr-FR" dirty="0"/>
          </a:p>
        </p:txBody>
      </p:sp>
      <p:sp>
        <p:nvSpPr>
          <p:cNvPr id="6" name="Slide Number Placeholder 5">
            <a:extLst>
              <a:ext uri="{FF2B5EF4-FFF2-40B4-BE49-F238E27FC236}">
                <a16:creationId xmlns:a16="http://schemas.microsoft.com/office/drawing/2014/main" id="{21C8B41D-0106-4F2E-8CAF-6F6AA9375245}"/>
              </a:ext>
            </a:extLst>
          </p:cNvPr>
          <p:cNvSpPr>
            <a:spLocks noGrp="1"/>
          </p:cNvSpPr>
          <p:nvPr>
            <p:ph type="sldNum" sz="quarter" idx="12"/>
          </p:nvPr>
        </p:nvSpPr>
        <p:spPr/>
        <p:txBody>
          <a:bodyPr/>
          <a:lstStyle/>
          <a:p>
            <a:fld id="{FA861154-064F-4AC5-84EA-549FDD985C1D}" type="slidenum">
              <a:rPr lang="fr-FR" smtClean="0"/>
              <a:t>‹#›</a:t>
            </a:fld>
            <a:endParaRPr lang="fr-FR"/>
          </a:p>
        </p:txBody>
      </p:sp>
      <p:sp>
        <p:nvSpPr>
          <p:cNvPr id="12" name="Title 1">
            <a:extLst>
              <a:ext uri="{FF2B5EF4-FFF2-40B4-BE49-F238E27FC236}">
                <a16:creationId xmlns:a16="http://schemas.microsoft.com/office/drawing/2014/main" id="{AB70209C-55AC-7EDB-1AE6-8DA0F85A81B0}"/>
              </a:ext>
            </a:extLst>
          </p:cNvPr>
          <p:cNvSpPr>
            <a:spLocks noGrp="1"/>
          </p:cNvSpPr>
          <p:nvPr>
            <p:ph type="title" hasCustomPrompt="1"/>
          </p:nvPr>
        </p:nvSpPr>
        <p:spPr>
          <a:xfrm>
            <a:off x="1025624" y="372856"/>
            <a:ext cx="10515600" cy="1009292"/>
          </a:xfrm>
        </p:spPr>
        <p:txBody>
          <a:bodyPr anchor="t">
            <a:noAutofit/>
          </a:bodyPr>
          <a:lstStyle>
            <a:lvl1pPr>
              <a:defRPr sz="4400">
                <a:solidFill>
                  <a:srgbClr val="00B0CA"/>
                </a:solidFill>
              </a:defRPr>
            </a:lvl1pPr>
          </a:lstStyle>
          <a:p>
            <a:r>
              <a:rPr lang="en-US" dirty="0"/>
              <a:t>Title</a:t>
            </a:r>
            <a:endParaRPr lang="fr-FR" dirty="0"/>
          </a:p>
        </p:txBody>
      </p:sp>
      <p:pic>
        <p:nvPicPr>
          <p:cNvPr id="15" name="Picture 4">
            <a:extLst>
              <a:ext uri="{FF2B5EF4-FFF2-40B4-BE49-F238E27FC236}">
                <a16:creationId xmlns:a16="http://schemas.microsoft.com/office/drawing/2014/main" id="{F6086CD8-7569-EBDF-AE07-CE93B5656444}"/>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39013" r="-1"/>
          <a:stretch/>
        </p:blipFill>
        <p:spPr>
          <a:xfrm>
            <a:off x="9781162" y="80160"/>
            <a:ext cx="1783964" cy="972000"/>
          </a:xfrm>
          <a:prstGeom prst="rect">
            <a:avLst/>
          </a:prstGeom>
        </p:spPr>
      </p:pic>
    </p:spTree>
    <p:extLst>
      <p:ext uri="{BB962C8B-B14F-4D97-AF65-F5344CB8AC3E}">
        <p14:creationId xmlns:p14="http://schemas.microsoft.com/office/powerpoint/2010/main" val="209412667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ottom bar 1 column text">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id="{6873F47F-D34D-44F8-A4C7-085914045DB2}"/>
              </a:ext>
            </a:extLst>
          </p:cNvPr>
          <p:cNvSpPr>
            <a:spLocks noGrp="1"/>
          </p:cNvSpPr>
          <p:nvPr>
            <p:ph type="dt" sz="half" idx="10"/>
          </p:nvPr>
        </p:nvSpPr>
        <p:spPr/>
        <p:txBody>
          <a:bodyPr/>
          <a:lstStyle/>
          <a:p>
            <a:fld id="{371E880D-16D1-4539-9948-C2240ACC59CA}" type="datetimeFigureOut">
              <a:rPr lang="fr-FR" smtClean="0"/>
              <a:t>17/08/2024</a:t>
            </a:fld>
            <a:endParaRPr lang="fr-FR"/>
          </a:p>
        </p:txBody>
      </p:sp>
      <p:sp>
        <p:nvSpPr>
          <p:cNvPr id="8" name="Footer Placeholder 7">
            <a:extLst>
              <a:ext uri="{FF2B5EF4-FFF2-40B4-BE49-F238E27FC236}">
                <a16:creationId xmlns:a16="http://schemas.microsoft.com/office/drawing/2014/main" id="{C7580783-FC5E-4A67-8104-4FB7A8D4AB8A}"/>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07B6090D-A3EB-4FDF-A21C-83AB4FDD39B0}"/>
              </a:ext>
            </a:extLst>
          </p:cNvPr>
          <p:cNvSpPr>
            <a:spLocks noGrp="1"/>
          </p:cNvSpPr>
          <p:nvPr>
            <p:ph type="sldNum" sz="quarter" idx="12"/>
          </p:nvPr>
        </p:nvSpPr>
        <p:spPr/>
        <p:txBody>
          <a:bodyPr/>
          <a:lstStyle/>
          <a:p>
            <a:fld id="{FA861154-064F-4AC5-84EA-549FDD985C1D}" type="slidenum">
              <a:rPr lang="fr-FR" smtClean="0"/>
              <a:t>‹#›</a:t>
            </a:fld>
            <a:endParaRPr lang="fr-FR"/>
          </a:p>
        </p:txBody>
      </p:sp>
      <p:pic>
        <p:nvPicPr>
          <p:cNvPr id="10" name="Picture 9">
            <a:extLst>
              <a:ext uri="{FF2B5EF4-FFF2-40B4-BE49-F238E27FC236}">
                <a16:creationId xmlns:a16="http://schemas.microsoft.com/office/drawing/2014/main" id="{3D0F3356-3FA1-4DEB-8E57-D4E7D5E6271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65906"/>
            <a:ext cx="12192000" cy="692094"/>
          </a:xfrm>
          <a:prstGeom prst="rect">
            <a:avLst/>
          </a:prstGeom>
        </p:spPr>
      </p:pic>
      <p:sp>
        <p:nvSpPr>
          <p:cNvPr id="17" name="Content Placeholder 2">
            <a:extLst>
              <a:ext uri="{FF2B5EF4-FFF2-40B4-BE49-F238E27FC236}">
                <a16:creationId xmlns:a16="http://schemas.microsoft.com/office/drawing/2014/main" id="{28AC3570-27DB-4DE2-AF51-4C488E57DFD8}"/>
              </a:ext>
            </a:extLst>
          </p:cNvPr>
          <p:cNvSpPr>
            <a:spLocks noGrp="1"/>
          </p:cNvSpPr>
          <p:nvPr>
            <p:ph idx="1"/>
          </p:nvPr>
        </p:nvSpPr>
        <p:spPr>
          <a:xfrm>
            <a:off x="1025624" y="1789494"/>
            <a:ext cx="10515600" cy="39212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pic>
        <p:nvPicPr>
          <p:cNvPr id="5" name="Picture 4" descr="Graphical user interface, text, application&#10;&#10;Description automatically generated">
            <a:extLst>
              <a:ext uri="{FF2B5EF4-FFF2-40B4-BE49-F238E27FC236}">
                <a16:creationId xmlns:a16="http://schemas.microsoft.com/office/drawing/2014/main" id="{97C967CF-52DD-C426-81E5-5EACF1040946}"/>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134" t="18038" r="4056" b="80046"/>
          <a:stretch/>
        </p:blipFill>
        <p:spPr>
          <a:xfrm>
            <a:off x="916529" y="1127557"/>
            <a:ext cx="11069826" cy="131411"/>
          </a:xfrm>
          <a:prstGeom prst="rect">
            <a:avLst/>
          </a:prstGeom>
        </p:spPr>
      </p:pic>
      <p:sp>
        <p:nvSpPr>
          <p:cNvPr id="6" name="Title 1">
            <a:extLst>
              <a:ext uri="{FF2B5EF4-FFF2-40B4-BE49-F238E27FC236}">
                <a16:creationId xmlns:a16="http://schemas.microsoft.com/office/drawing/2014/main" id="{591B9295-C753-E501-0DE1-970730B7467C}"/>
              </a:ext>
            </a:extLst>
          </p:cNvPr>
          <p:cNvSpPr>
            <a:spLocks noGrp="1"/>
          </p:cNvSpPr>
          <p:nvPr>
            <p:ph type="title" hasCustomPrompt="1"/>
          </p:nvPr>
        </p:nvSpPr>
        <p:spPr>
          <a:xfrm>
            <a:off x="1025624" y="372856"/>
            <a:ext cx="10515600" cy="1009292"/>
          </a:xfrm>
        </p:spPr>
        <p:txBody>
          <a:bodyPr anchor="t">
            <a:noAutofit/>
          </a:bodyPr>
          <a:lstStyle>
            <a:lvl1pPr>
              <a:defRPr sz="4400">
                <a:solidFill>
                  <a:srgbClr val="00B0CA"/>
                </a:solidFill>
              </a:defRPr>
            </a:lvl1pPr>
          </a:lstStyle>
          <a:p>
            <a:r>
              <a:rPr lang="en-US" dirty="0"/>
              <a:t>Title</a:t>
            </a:r>
            <a:endParaRPr lang="fr-FR" dirty="0"/>
          </a:p>
        </p:txBody>
      </p:sp>
      <p:pic>
        <p:nvPicPr>
          <p:cNvPr id="12" name="Picture 4">
            <a:extLst>
              <a:ext uri="{FF2B5EF4-FFF2-40B4-BE49-F238E27FC236}">
                <a16:creationId xmlns:a16="http://schemas.microsoft.com/office/drawing/2014/main" id="{79232801-C811-253D-12D9-6846FA476313}"/>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l="39013" r="-1"/>
          <a:stretch/>
        </p:blipFill>
        <p:spPr>
          <a:xfrm>
            <a:off x="9781162" y="80160"/>
            <a:ext cx="1783964" cy="972000"/>
          </a:xfrm>
          <a:prstGeom prst="rect">
            <a:avLst/>
          </a:prstGeom>
        </p:spPr>
      </p:pic>
    </p:spTree>
    <p:extLst>
      <p:ext uri="{BB962C8B-B14F-4D97-AF65-F5344CB8AC3E}">
        <p14:creationId xmlns:p14="http://schemas.microsoft.com/office/powerpoint/2010/main" val="227917634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s">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102A15-9DC6-4F18-A8CA-822A6ECB321F}"/>
              </a:ext>
            </a:extLst>
          </p:cNvPr>
          <p:cNvSpPr>
            <a:spLocks noGrp="1"/>
          </p:cNvSpPr>
          <p:nvPr>
            <p:ph sz="half" idx="1"/>
          </p:nvPr>
        </p:nvSpPr>
        <p:spPr>
          <a:xfrm>
            <a:off x="1049526" y="1801881"/>
            <a:ext cx="5181600" cy="41347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4" name="Content Placeholder 3">
            <a:extLst>
              <a:ext uri="{FF2B5EF4-FFF2-40B4-BE49-F238E27FC236}">
                <a16:creationId xmlns:a16="http://schemas.microsoft.com/office/drawing/2014/main" id="{D1B36924-1628-4793-A109-B217B6E4E9B8}"/>
              </a:ext>
            </a:extLst>
          </p:cNvPr>
          <p:cNvSpPr>
            <a:spLocks noGrp="1"/>
          </p:cNvSpPr>
          <p:nvPr>
            <p:ph sz="half" idx="2"/>
          </p:nvPr>
        </p:nvSpPr>
        <p:spPr>
          <a:xfrm>
            <a:off x="6383526" y="1801881"/>
            <a:ext cx="5181600" cy="41347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C41B3672-26D8-4D46-B9DE-6B2D27E6AC94}"/>
              </a:ext>
            </a:extLst>
          </p:cNvPr>
          <p:cNvSpPr>
            <a:spLocks noGrp="1"/>
          </p:cNvSpPr>
          <p:nvPr>
            <p:ph type="dt" sz="half" idx="10"/>
          </p:nvPr>
        </p:nvSpPr>
        <p:spPr/>
        <p:txBody>
          <a:bodyPr/>
          <a:lstStyle/>
          <a:p>
            <a:fld id="{371E880D-16D1-4539-9948-C2240ACC59CA}" type="datetimeFigureOut">
              <a:rPr lang="fr-FR" smtClean="0"/>
              <a:t>17/08/2024</a:t>
            </a:fld>
            <a:endParaRPr lang="fr-FR"/>
          </a:p>
        </p:txBody>
      </p:sp>
      <p:sp>
        <p:nvSpPr>
          <p:cNvPr id="6" name="Footer Placeholder 5">
            <a:extLst>
              <a:ext uri="{FF2B5EF4-FFF2-40B4-BE49-F238E27FC236}">
                <a16:creationId xmlns:a16="http://schemas.microsoft.com/office/drawing/2014/main" id="{78D59EA9-83A3-477E-9E11-11C501E32706}"/>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14F8C123-B7F5-4FD2-9435-71E4F724DFE5}"/>
              </a:ext>
            </a:extLst>
          </p:cNvPr>
          <p:cNvSpPr>
            <a:spLocks noGrp="1"/>
          </p:cNvSpPr>
          <p:nvPr>
            <p:ph type="sldNum" sz="quarter" idx="12"/>
          </p:nvPr>
        </p:nvSpPr>
        <p:spPr/>
        <p:txBody>
          <a:bodyPr/>
          <a:lstStyle/>
          <a:p>
            <a:fld id="{FA861154-064F-4AC5-84EA-549FDD985C1D}" type="slidenum">
              <a:rPr lang="fr-FR" smtClean="0"/>
              <a:t>‹#›</a:t>
            </a:fld>
            <a:endParaRPr lang="fr-FR"/>
          </a:p>
        </p:txBody>
      </p:sp>
      <p:sp>
        <p:nvSpPr>
          <p:cNvPr id="15" name="Title 1">
            <a:extLst>
              <a:ext uri="{FF2B5EF4-FFF2-40B4-BE49-F238E27FC236}">
                <a16:creationId xmlns:a16="http://schemas.microsoft.com/office/drawing/2014/main" id="{6008A5D2-D9D8-987B-E3D9-B66316B5AA17}"/>
              </a:ext>
            </a:extLst>
          </p:cNvPr>
          <p:cNvSpPr>
            <a:spLocks noGrp="1"/>
          </p:cNvSpPr>
          <p:nvPr>
            <p:ph type="title" hasCustomPrompt="1"/>
          </p:nvPr>
        </p:nvSpPr>
        <p:spPr>
          <a:xfrm>
            <a:off x="1025624" y="372856"/>
            <a:ext cx="10515600" cy="1009292"/>
          </a:xfrm>
        </p:spPr>
        <p:txBody>
          <a:bodyPr anchor="t">
            <a:noAutofit/>
          </a:bodyPr>
          <a:lstStyle>
            <a:lvl1pPr>
              <a:defRPr sz="4400">
                <a:solidFill>
                  <a:srgbClr val="00B0CA"/>
                </a:solidFill>
              </a:defRPr>
            </a:lvl1pPr>
          </a:lstStyle>
          <a:p>
            <a:r>
              <a:rPr lang="en-US" dirty="0"/>
              <a:t>Title</a:t>
            </a:r>
            <a:endParaRPr lang="fr-FR" dirty="0"/>
          </a:p>
        </p:txBody>
      </p:sp>
      <p:pic>
        <p:nvPicPr>
          <p:cNvPr id="16" name="Picture 4">
            <a:extLst>
              <a:ext uri="{FF2B5EF4-FFF2-40B4-BE49-F238E27FC236}">
                <a16:creationId xmlns:a16="http://schemas.microsoft.com/office/drawing/2014/main" id="{9F086F6D-1869-06EA-C5D3-A51C336F8096}"/>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39013" r="-1"/>
          <a:stretch/>
        </p:blipFill>
        <p:spPr>
          <a:xfrm>
            <a:off x="9781162" y="80160"/>
            <a:ext cx="1783964" cy="972000"/>
          </a:xfrm>
          <a:prstGeom prst="rect">
            <a:avLst/>
          </a:prstGeom>
        </p:spPr>
      </p:pic>
    </p:spTree>
    <p:extLst>
      <p:ext uri="{BB962C8B-B14F-4D97-AF65-F5344CB8AC3E}">
        <p14:creationId xmlns:p14="http://schemas.microsoft.com/office/powerpoint/2010/main" val="317272949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 columns">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4AC94549-5071-4DBF-B0E3-39806E449DDC}"/>
              </a:ext>
            </a:extLst>
          </p:cNvPr>
          <p:cNvSpPr>
            <a:spLocks noGrp="1"/>
          </p:cNvSpPr>
          <p:nvPr>
            <p:ph sz="half" idx="1"/>
          </p:nvPr>
        </p:nvSpPr>
        <p:spPr>
          <a:xfrm>
            <a:off x="1097738" y="1592510"/>
            <a:ext cx="3291578" cy="4134736"/>
          </a:xfrm>
        </p:spPr>
        <p:txBody>
          <a:bodyPr/>
          <a:lstStyle>
            <a:lvl1pPr>
              <a:defRPr sz="2400"/>
            </a:lvl1pPr>
            <a:lvl2pPr>
              <a:defRPr sz="2000"/>
            </a:lvl2pPr>
            <a:lvl3pPr>
              <a:defRPr sz="1800"/>
            </a:lvl3pPr>
            <a:lvl4pPr>
              <a:defRPr sz="16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9" name="Content Placeholder 3">
            <a:extLst>
              <a:ext uri="{FF2B5EF4-FFF2-40B4-BE49-F238E27FC236}">
                <a16:creationId xmlns:a16="http://schemas.microsoft.com/office/drawing/2014/main" id="{AB69AF1D-5AE6-496F-9BC9-B625966CEA29}"/>
              </a:ext>
            </a:extLst>
          </p:cNvPr>
          <p:cNvSpPr>
            <a:spLocks noGrp="1"/>
          </p:cNvSpPr>
          <p:nvPr>
            <p:ph sz="half" idx="2"/>
          </p:nvPr>
        </p:nvSpPr>
        <p:spPr>
          <a:xfrm>
            <a:off x="4625569" y="1600171"/>
            <a:ext cx="3291578" cy="4134736"/>
          </a:xfrm>
        </p:spPr>
        <p:txBody>
          <a:bodyPr/>
          <a:lstStyle>
            <a:lvl1pPr>
              <a:defRPr sz="2400"/>
            </a:lvl1pPr>
            <a:lvl2pPr>
              <a:defRPr sz="2000"/>
            </a:lvl2pPr>
            <a:lvl3pPr>
              <a:defRPr sz="1800"/>
            </a:lvl3pPr>
            <a:lvl4pPr>
              <a:defRPr sz="16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10" name="Date Placeholder 4">
            <a:extLst>
              <a:ext uri="{FF2B5EF4-FFF2-40B4-BE49-F238E27FC236}">
                <a16:creationId xmlns:a16="http://schemas.microsoft.com/office/drawing/2014/main" id="{80CBA766-0D8C-49E1-A44D-66671B545693}"/>
              </a:ext>
            </a:extLst>
          </p:cNvPr>
          <p:cNvSpPr txBox="1">
            <a:spLocks/>
          </p:cNvSpPr>
          <p:nvPr userDrawn="1"/>
        </p:nvSpPr>
        <p:spPr>
          <a:xfrm>
            <a:off x="838200" y="6356350"/>
            <a:ext cx="2743200" cy="365125"/>
          </a:xfrm>
          <a:prstGeom prst="rect">
            <a:avLst/>
          </a:prstGeom>
        </p:spPr>
        <p:txBody>
          <a:bodyPr vert="horz" lIns="91440" tIns="45720" rIns="91440" bIns="45720" rtlCol="0" anchor="ctr"/>
          <a:lstStyle>
            <a:defPPr>
              <a:defRPr lang="fr-F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71E880D-16D1-4539-9948-C2240ACC59CA}" type="datetimeFigureOut">
              <a:rPr lang="fr-FR" smtClean="0"/>
              <a:pPr/>
              <a:t>17/08/2024</a:t>
            </a:fld>
            <a:endParaRPr lang="fr-FR"/>
          </a:p>
        </p:txBody>
      </p:sp>
      <p:sp>
        <p:nvSpPr>
          <p:cNvPr id="11" name="Slide Number Placeholder 6">
            <a:extLst>
              <a:ext uri="{FF2B5EF4-FFF2-40B4-BE49-F238E27FC236}">
                <a16:creationId xmlns:a16="http://schemas.microsoft.com/office/drawing/2014/main" id="{5247DC72-BEB6-409B-8BDD-1A1131638554}"/>
              </a:ext>
            </a:extLst>
          </p:cNvPr>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A861154-064F-4AC5-84EA-549FDD985C1D}" type="slidenum">
              <a:rPr lang="fr-FR" smtClean="0"/>
              <a:pPr/>
              <a:t>‹#›</a:t>
            </a:fld>
            <a:endParaRPr lang="fr-FR"/>
          </a:p>
        </p:txBody>
      </p:sp>
      <p:sp>
        <p:nvSpPr>
          <p:cNvPr id="3" name="Date Placeholder 2">
            <a:extLst>
              <a:ext uri="{FF2B5EF4-FFF2-40B4-BE49-F238E27FC236}">
                <a16:creationId xmlns:a16="http://schemas.microsoft.com/office/drawing/2014/main" id="{9EFDA17A-0E28-4795-BD73-A8EFAD0C373D}"/>
              </a:ext>
            </a:extLst>
          </p:cNvPr>
          <p:cNvSpPr>
            <a:spLocks noGrp="1"/>
          </p:cNvSpPr>
          <p:nvPr>
            <p:ph type="dt" sz="half" idx="10"/>
          </p:nvPr>
        </p:nvSpPr>
        <p:spPr/>
        <p:txBody>
          <a:bodyPr/>
          <a:lstStyle/>
          <a:p>
            <a:fld id="{371E880D-16D1-4539-9948-C2240ACC59CA}" type="datetimeFigureOut">
              <a:rPr lang="fr-FR" smtClean="0"/>
              <a:t>17/08/2024</a:t>
            </a:fld>
            <a:endParaRPr lang="fr-FR"/>
          </a:p>
        </p:txBody>
      </p:sp>
      <p:sp>
        <p:nvSpPr>
          <p:cNvPr id="4" name="Footer Placeholder 3">
            <a:extLst>
              <a:ext uri="{FF2B5EF4-FFF2-40B4-BE49-F238E27FC236}">
                <a16:creationId xmlns:a16="http://schemas.microsoft.com/office/drawing/2014/main" id="{1891DDBC-065E-4D49-8735-94AFFE054819}"/>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624239D6-49DF-40DF-A7AC-008B9C5A538B}"/>
              </a:ext>
            </a:extLst>
          </p:cNvPr>
          <p:cNvSpPr>
            <a:spLocks noGrp="1"/>
          </p:cNvSpPr>
          <p:nvPr>
            <p:ph type="sldNum" sz="quarter" idx="12"/>
          </p:nvPr>
        </p:nvSpPr>
        <p:spPr/>
        <p:txBody>
          <a:bodyPr/>
          <a:lstStyle/>
          <a:p>
            <a:fld id="{FA861154-064F-4AC5-84EA-549FDD985C1D}" type="slidenum">
              <a:rPr lang="fr-FR" smtClean="0"/>
              <a:t>‹#›</a:t>
            </a:fld>
            <a:endParaRPr lang="fr-FR"/>
          </a:p>
        </p:txBody>
      </p:sp>
      <p:sp>
        <p:nvSpPr>
          <p:cNvPr id="13" name="Content Placeholder 3">
            <a:extLst>
              <a:ext uri="{FF2B5EF4-FFF2-40B4-BE49-F238E27FC236}">
                <a16:creationId xmlns:a16="http://schemas.microsoft.com/office/drawing/2014/main" id="{2A83EFD6-87FF-4AB7-8A5B-3BB13A6B5E2A}"/>
              </a:ext>
            </a:extLst>
          </p:cNvPr>
          <p:cNvSpPr>
            <a:spLocks noGrp="1"/>
          </p:cNvSpPr>
          <p:nvPr>
            <p:ph sz="half" idx="13"/>
          </p:nvPr>
        </p:nvSpPr>
        <p:spPr>
          <a:xfrm>
            <a:off x="8153400" y="1600171"/>
            <a:ext cx="3291578" cy="4134736"/>
          </a:xfrm>
        </p:spPr>
        <p:txBody>
          <a:bodyPr/>
          <a:lstStyle>
            <a:lvl1pPr>
              <a:defRPr sz="2400"/>
            </a:lvl1pPr>
            <a:lvl2pPr>
              <a:defRPr sz="2000"/>
            </a:lvl2pPr>
            <a:lvl3pPr>
              <a:defRPr sz="1800"/>
            </a:lvl3pPr>
            <a:lvl4pPr>
              <a:defRPr sz="16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15" name="Title 1">
            <a:extLst>
              <a:ext uri="{FF2B5EF4-FFF2-40B4-BE49-F238E27FC236}">
                <a16:creationId xmlns:a16="http://schemas.microsoft.com/office/drawing/2014/main" id="{85D7CF17-D637-6F4A-F9C5-B868228036ED}"/>
              </a:ext>
            </a:extLst>
          </p:cNvPr>
          <p:cNvSpPr txBox="1">
            <a:spLocks/>
          </p:cNvSpPr>
          <p:nvPr userDrawn="1"/>
        </p:nvSpPr>
        <p:spPr>
          <a:xfrm>
            <a:off x="1025624" y="372856"/>
            <a:ext cx="10515600" cy="1009292"/>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rgbClr val="00B0CA"/>
                </a:solidFill>
                <a:latin typeface="+mj-lt"/>
                <a:ea typeface="+mj-ea"/>
                <a:cs typeface="+mj-cs"/>
              </a:defRPr>
            </a:lvl1pPr>
          </a:lstStyle>
          <a:p>
            <a:r>
              <a:rPr lang="en-US"/>
              <a:t>Title</a:t>
            </a:r>
            <a:endParaRPr lang="fr-FR" dirty="0"/>
          </a:p>
        </p:txBody>
      </p:sp>
      <p:pic>
        <p:nvPicPr>
          <p:cNvPr id="16" name="Picture 4">
            <a:extLst>
              <a:ext uri="{FF2B5EF4-FFF2-40B4-BE49-F238E27FC236}">
                <a16:creationId xmlns:a16="http://schemas.microsoft.com/office/drawing/2014/main" id="{ED7F7A6C-FDB7-FF7B-464B-09315DC9CB45}"/>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39013" r="-1"/>
          <a:stretch/>
        </p:blipFill>
        <p:spPr>
          <a:xfrm>
            <a:off x="9781162" y="80160"/>
            <a:ext cx="1783964" cy="972000"/>
          </a:xfrm>
          <a:prstGeom prst="rect">
            <a:avLst/>
          </a:prstGeom>
        </p:spPr>
      </p:pic>
    </p:spTree>
    <p:extLst>
      <p:ext uri="{BB962C8B-B14F-4D97-AF65-F5344CB8AC3E}">
        <p14:creationId xmlns:p14="http://schemas.microsoft.com/office/powerpoint/2010/main" val="204500662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Divider Chap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7D3B5-5147-4C75-982C-4343F9374701}"/>
              </a:ext>
            </a:extLst>
          </p:cNvPr>
          <p:cNvSpPr>
            <a:spLocks noGrp="1"/>
          </p:cNvSpPr>
          <p:nvPr>
            <p:ph type="title" hasCustomPrompt="1"/>
          </p:nvPr>
        </p:nvSpPr>
        <p:spPr>
          <a:xfrm>
            <a:off x="831850" y="1709738"/>
            <a:ext cx="10515600" cy="2852737"/>
          </a:xfrm>
        </p:spPr>
        <p:txBody>
          <a:bodyPr anchor="b">
            <a:normAutofit/>
          </a:bodyPr>
          <a:lstStyle>
            <a:lvl1pPr>
              <a:defRPr sz="4400"/>
            </a:lvl1pPr>
          </a:lstStyle>
          <a:p>
            <a:r>
              <a:rPr lang="en-US" dirty="0"/>
              <a:t>Divider Chapter Slide</a:t>
            </a:r>
            <a:endParaRPr lang="fr-FR" dirty="0"/>
          </a:p>
        </p:txBody>
      </p:sp>
      <p:sp>
        <p:nvSpPr>
          <p:cNvPr id="3" name="Text Placeholder 2">
            <a:extLst>
              <a:ext uri="{FF2B5EF4-FFF2-40B4-BE49-F238E27FC236}">
                <a16:creationId xmlns:a16="http://schemas.microsoft.com/office/drawing/2014/main" id="{9F0C5762-9132-4ACE-8BCC-7261A3C05068}"/>
              </a:ext>
            </a:extLst>
          </p:cNvPr>
          <p:cNvSpPr>
            <a:spLocks noGrp="1"/>
          </p:cNvSpPr>
          <p:nvPr>
            <p:ph type="body" idx="1"/>
          </p:nvPr>
        </p:nvSpPr>
        <p:spPr>
          <a:xfrm>
            <a:off x="831850" y="4589463"/>
            <a:ext cx="10515600" cy="1500187"/>
          </a:xfrm>
        </p:spPr>
        <p:txBody>
          <a:bodyPr/>
          <a:lstStyle>
            <a:lvl1pPr marL="0" indent="0">
              <a:buNone/>
              <a:defRPr sz="2400">
                <a:solidFill>
                  <a:srgbClr val="0046AD"/>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87A38CB-A948-465D-80D8-92EA3137C8D2}"/>
              </a:ext>
            </a:extLst>
          </p:cNvPr>
          <p:cNvSpPr>
            <a:spLocks noGrp="1"/>
          </p:cNvSpPr>
          <p:nvPr>
            <p:ph type="dt" sz="half" idx="10"/>
          </p:nvPr>
        </p:nvSpPr>
        <p:spPr/>
        <p:txBody>
          <a:bodyPr/>
          <a:lstStyle/>
          <a:p>
            <a:fld id="{371E880D-16D1-4539-9948-C2240ACC59CA}" type="datetimeFigureOut">
              <a:rPr lang="fr-FR" smtClean="0"/>
              <a:t>17/08/2024</a:t>
            </a:fld>
            <a:endParaRPr lang="fr-FR"/>
          </a:p>
        </p:txBody>
      </p:sp>
      <p:sp>
        <p:nvSpPr>
          <p:cNvPr id="5" name="Footer Placeholder 4">
            <a:extLst>
              <a:ext uri="{FF2B5EF4-FFF2-40B4-BE49-F238E27FC236}">
                <a16:creationId xmlns:a16="http://schemas.microsoft.com/office/drawing/2014/main" id="{B54BAB24-1757-4627-856C-81AC996DCE07}"/>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D9BF7060-A99B-410E-B6C2-BDD91AFBA607}"/>
              </a:ext>
            </a:extLst>
          </p:cNvPr>
          <p:cNvSpPr>
            <a:spLocks noGrp="1"/>
          </p:cNvSpPr>
          <p:nvPr>
            <p:ph type="sldNum" sz="quarter" idx="12"/>
          </p:nvPr>
        </p:nvSpPr>
        <p:spPr/>
        <p:txBody>
          <a:bodyPr/>
          <a:lstStyle/>
          <a:p>
            <a:fld id="{FA861154-064F-4AC5-84EA-549FDD985C1D}" type="slidenum">
              <a:rPr lang="fr-FR" smtClean="0"/>
              <a:t>‹#›</a:t>
            </a:fld>
            <a:endParaRPr lang="fr-FR"/>
          </a:p>
        </p:txBody>
      </p:sp>
      <p:pic>
        <p:nvPicPr>
          <p:cNvPr id="8" name="Picture 7" descr="Graphical user interface, text, application&#10;&#10;Description automatically generated">
            <a:extLst>
              <a:ext uri="{FF2B5EF4-FFF2-40B4-BE49-F238E27FC236}">
                <a16:creationId xmlns:a16="http://schemas.microsoft.com/office/drawing/2014/main" id="{97254DA3-BF0D-4FCF-BF4A-C8C9621AE8C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134" t="18038" r="4056" b="80046"/>
          <a:stretch/>
        </p:blipFill>
        <p:spPr>
          <a:xfrm>
            <a:off x="626875" y="1237014"/>
            <a:ext cx="11069826" cy="131411"/>
          </a:xfrm>
          <a:prstGeom prst="rect">
            <a:avLst/>
          </a:prstGeom>
        </p:spPr>
      </p:pic>
      <p:pic>
        <p:nvPicPr>
          <p:cNvPr id="9" name="Picture 8" descr="Graphical user interface&#10;&#10;Description automatically generated with low confidence">
            <a:extLst>
              <a:ext uri="{FF2B5EF4-FFF2-40B4-BE49-F238E27FC236}">
                <a16:creationId xmlns:a16="http://schemas.microsoft.com/office/drawing/2014/main" id="{90E9DF43-318F-41D9-8DC9-04DEED7ACA88}"/>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94993"/>
          <a:stretch/>
        </p:blipFill>
        <p:spPr>
          <a:xfrm>
            <a:off x="1" y="0"/>
            <a:ext cx="588854" cy="6858000"/>
          </a:xfrm>
          <a:prstGeom prst="rect">
            <a:avLst/>
          </a:prstGeom>
        </p:spPr>
      </p:pic>
      <p:pic>
        <p:nvPicPr>
          <p:cNvPr id="10" name="Picture 4">
            <a:extLst>
              <a:ext uri="{FF2B5EF4-FFF2-40B4-BE49-F238E27FC236}">
                <a16:creationId xmlns:a16="http://schemas.microsoft.com/office/drawing/2014/main" id="{0AE8A7F8-A329-CD60-1160-45B9C9132F5B}"/>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l="39013" r="-1"/>
          <a:stretch/>
        </p:blipFill>
        <p:spPr>
          <a:xfrm>
            <a:off x="9781162" y="80160"/>
            <a:ext cx="1783964" cy="972000"/>
          </a:xfrm>
          <a:prstGeom prst="rect">
            <a:avLst/>
          </a:prstGeom>
        </p:spPr>
      </p:pic>
    </p:spTree>
    <p:extLst>
      <p:ext uri="{BB962C8B-B14F-4D97-AF65-F5344CB8AC3E}">
        <p14:creationId xmlns:p14="http://schemas.microsoft.com/office/powerpoint/2010/main" val="154820184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ext-certificates etc">
    <p:spTree>
      <p:nvGrpSpPr>
        <p:cNvPr id="1" name=""/>
        <p:cNvGrpSpPr/>
        <p:nvPr/>
      </p:nvGrpSpPr>
      <p:grpSpPr>
        <a:xfrm>
          <a:off x="0" y="0"/>
          <a:ext cx="0" cy="0"/>
          <a:chOff x="0" y="0"/>
          <a:chExt cx="0" cy="0"/>
        </a:xfrm>
      </p:grpSpPr>
      <p:pic>
        <p:nvPicPr>
          <p:cNvPr id="6" name="Picture 5" descr="Graphical user interface, text, application&#10;&#10;Description automatically generated">
            <a:extLst>
              <a:ext uri="{FF2B5EF4-FFF2-40B4-BE49-F238E27FC236}">
                <a16:creationId xmlns:a16="http://schemas.microsoft.com/office/drawing/2014/main" id="{11D53162-33EF-4CED-99DB-E85F0CB5BBF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2" y="-9564"/>
            <a:ext cx="12190095" cy="6858000"/>
          </a:xfrm>
          <a:prstGeom prst="rect">
            <a:avLst/>
          </a:prstGeom>
        </p:spPr>
      </p:pic>
      <p:sp>
        <p:nvSpPr>
          <p:cNvPr id="8" name="Content Placeholder 2">
            <a:extLst>
              <a:ext uri="{FF2B5EF4-FFF2-40B4-BE49-F238E27FC236}">
                <a16:creationId xmlns:a16="http://schemas.microsoft.com/office/drawing/2014/main" id="{C4669462-A299-40A0-81EC-EF072D29E893}"/>
              </a:ext>
            </a:extLst>
          </p:cNvPr>
          <p:cNvSpPr>
            <a:spLocks noGrp="1"/>
          </p:cNvSpPr>
          <p:nvPr>
            <p:ph idx="1"/>
          </p:nvPr>
        </p:nvSpPr>
        <p:spPr>
          <a:xfrm>
            <a:off x="1025624" y="1860164"/>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3" name="Title 1">
            <a:extLst>
              <a:ext uri="{FF2B5EF4-FFF2-40B4-BE49-F238E27FC236}">
                <a16:creationId xmlns:a16="http://schemas.microsoft.com/office/drawing/2014/main" id="{74D5D13C-BD49-9C79-9B97-1396072B46BC}"/>
              </a:ext>
            </a:extLst>
          </p:cNvPr>
          <p:cNvSpPr>
            <a:spLocks noGrp="1"/>
          </p:cNvSpPr>
          <p:nvPr>
            <p:ph type="title" hasCustomPrompt="1"/>
          </p:nvPr>
        </p:nvSpPr>
        <p:spPr>
          <a:xfrm>
            <a:off x="1025624" y="554600"/>
            <a:ext cx="10515600" cy="1009292"/>
          </a:xfrm>
        </p:spPr>
        <p:txBody>
          <a:bodyPr anchor="t">
            <a:noAutofit/>
          </a:bodyPr>
          <a:lstStyle>
            <a:lvl1pPr>
              <a:defRPr sz="4400">
                <a:solidFill>
                  <a:srgbClr val="00B0CA"/>
                </a:solidFill>
              </a:defRPr>
            </a:lvl1pPr>
          </a:lstStyle>
          <a:p>
            <a:r>
              <a:rPr lang="en-US" dirty="0"/>
              <a:t>Title</a:t>
            </a:r>
            <a:endParaRPr lang="fr-FR" dirty="0"/>
          </a:p>
        </p:txBody>
      </p:sp>
      <p:pic>
        <p:nvPicPr>
          <p:cNvPr id="4" name="Picture 4">
            <a:extLst>
              <a:ext uri="{FF2B5EF4-FFF2-40B4-BE49-F238E27FC236}">
                <a16:creationId xmlns:a16="http://schemas.microsoft.com/office/drawing/2014/main" id="{B0C528C1-3695-4BCB-8100-2CA127858234}"/>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39013" r="-1"/>
          <a:stretch/>
        </p:blipFill>
        <p:spPr>
          <a:xfrm>
            <a:off x="9781162" y="313024"/>
            <a:ext cx="1783964" cy="972000"/>
          </a:xfrm>
          <a:prstGeom prst="rect">
            <a:avLst/>
          </a:prstGeom>
        </p:spPr>
      </p:pic>
    </p:spTree>
    <p:extLst>
      <p:ext uri="{BB962C8B-B14F-4D97-AF65-F5344CB8AC3E}">
        <p14:creationId xmlns:p14="http://schemas.microsoft.com/office/powerpoint/2010/main" val="32222817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boxed tex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F00C6B7-69E3-4CA4-A6B4-C868D0CB7DBC}"/>
              </a:ext>
            </a:extLst>
          </p:cNvPr>
          <p:cNvSpPr/>
          <p:nvPr userDrawn="1"/>
        </p:nvSpPr>
        <p:spPr>
          <a:xfrm>
            <a:off x="836611" y="457200"/>
            <a:ext cx="3935413" cy="5403850"/>
          </a:xfrm>
          <a:prstGeom prst="rect">
            <a:avLst/>
          </a:prstGeom>
          <a:solidFill>
            <a:srgbClr val="DEF3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A picture containing background pattern&#10;&#10;Description automatically generated">
            <a:extLst>
              <a:ext uri="{FF2B5EF4-FFF2-40B4-BE49-F238E27FC236}">
                <a16:creationId xmlns:a16="http://schemas.microsoft.com/office/drawing/2014/main" id="{5845D4C9-5249-4694-9B85-C5361D6CB174}"/>
              </a:ext>
            </a:extLst>
          </p:cNvPr>
          <p:cNvPicPr>
            <a:picLocks noChangeAspect="1"/>
          </p:cNvPicPr>
          <p:nvPr userDrawn="1"/>
        </p:nvPicPr>
        <p:blipFill rotWithShape="1">
          <a:blip r:embed="rId2">
            <a:alphaModFix amt="35000"/>
            <a:extLst>
              <a:ext uri="{28A0092B-C50C-407E-A947-70E740481C1C}">
                <a14:useLocalDpi xmlns:a14="http://schemas.microsoft.com/office/drawing/2010/main" val="0"/>
              </a:ext>
            </a:extLst>
          </a:blip>
          <a:srcRect l="4436" r="25097" b="17760"/>
          <a:stretch/>
        </p:blipFill>
        <p:spPr>
          <a:xfrm>
            <a:off x="874911" y="1257300"/>
            <a:ext cx="3935413" cy="4603750"/>
          </a:xfrm>
          <a:prstGeom prst="rect">
            <a:avLst/>
          </a:prstGeom>
        </p:spPr>
      </p:pic>
      <p:sp>
        <p:nvSpPr>
          <p:cNvPr id="2" name="Title 1">
            <a:extLst>
              <a:ext uri="{FF2B5EF4-FFF2-40B4-BE49-F238E27FC236}">
                <a16:creationId xmlns:a16="http://schemas.microsoft.com/office/drawing/2014/main" id="{C90AA1D0-8E90-44C4-9562-41C22EE9F3E4}"/>
              </a:ext>
            </a:extLst>
          </p:cNvPr>
          <p:cNvSpPr>
            <a:spLocks noGrp="1"/>
          </p:cNvSpPr>
          <p:nvPr>
            <p:ph type="title"/>
          </p:nvPr>
        </p:nvSpPr>
        <p:spPr>
          <a:xfrm>
            <a:off x="839788" y="457200"/>
            <a:ext cx="3932237" cy="1600200"/>
          </a:xfrm>
        </p:spPr>
        <p:txBody>
          <a:bodyPr anchor="b"/>
          <a:lstStyle>
            <a:lvl1pPr>
              <a:defRPr sz="3200">
                <a:solidFill>
                  <a:srgbClr val="00B0CA"/>
                </a:solidFill>
              </a:defRPr>
            </a:lvl1pPr>
          </a:lstStyle>
          <a:p>
            <a:r>
              <a:rPr lang="en-US"/>
              <a:t>Click to edit Master title style</a:t>
            </a:r>
            <a:endParaRPr lang="fr-FR" dirty="0"/>
          </a:p>
        </p:txBody>
      </p:sp>
      <p:sp>
        <p:nvSpPr>
          <p:cNvPr id="3" name="Content Placeholder 2">
            <a:extLst>
              <a:ext uri="{FF2B5EF4-FFF2-40B4-BE49-F238E27FC236}">
                <a16:creationId xmlns:a16="http://schemas.microsoft.com/office/drawing/2014/main" id="{0281141B-7A45-42CD-9FA0-FA3F57FC21AE}"/>
              </a:ext>
            </a:extLst>
          </p:cNvPr>
          <p:cNvSpPr>
            <a:spLocks noGrp="1"/>
          </p:cNvSpPr>
          <p:nvPr>
            <p:ph idx="1"/>
          </p:nvPr>
        </p:nvSpPr>
        <p:spPr>
          <a:xfrm>
            <a:off x="5183188" y="1296000"/>
            <a:ext cx="6172200" cy="45650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5A69E0FD-1890-46F8-8BC3-E9516C5E2B98}"/>
              </a:ext>
            </a:extLst>
          </p:cNvPr>
          <p:cNvSpPr>
            <a:spLocks noGrp="1"/>
          </p:cNvSpPr>
          <p:nvPr>
            <p:ph type="body" sz="half" idx="2"/>
          </p:nvPr>
        </p:nvSpPr>
        <p:spPr>
          <a:xfrm>
            <a:off x="839788" y="2057400"/>
            <a:ext cx="3932237" cy="3811588"/>
          </a:xfrm>
        </p:spPr>
        <p:txBody>
          <a:bodyPr/>
          <a:lstStyle>
            <a:lvl1pPr marL="0" indent="0">
              <a:buNone/>
              <a:defRPr sz="1600">
                <a:solidFill>
                  <a:srgbClr val="0046AD"/>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DD326A-A223-4A66-8461-449419D236EE}"/>
              </a:ext>
            </a:extLst>
          </p:cNvPr>
          <p:cNvSpPr>
            <a:spLocks noGrp="1"/>
          </p:cNvSpPr>
          <p:nvPr>
            <p:ph type="dt" sz="half" idx="10"/>
          </p:nvPr>
        </p:nvSpPr>
        <p:spPr/>
        <p:txBody>
          <a:bodyPr/>
          <a:lstStyle/>
          <a:p>
            <a:fld id="{371E880D-16D1-4539-9948-C2240ACC59CA}" type="datetimeFigureOut">
              <a:rPr lang="fr-FR" smtClean="0"/>
              <a:t>17/08/2024</a:t>
            </a:fld>
            <a:endParaRPr lang="fr-FR" dirty="0"/>
          </a:p>
        </p:txBody>
      </p:sp>
      <p:sp>
        <p:nvSpPr>
          <p:cNvPr id="6" name="Footer Placeholder 5">
            <a:extLst>
              <a:ext uri="{FF2B5EF4-FFF2-40B4-BE49-F238E27FC236}">
                <a16:creationId xmlns:a16="http://schemas.microsoft.com/office/drawing/2014/main" id="{F55282F8-F662-4779-8227-5303B31DC656}"/>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E053B61E-AAF7-4610-9B1C-353FB2AD5762}"/>
              </a:ext>
            </a:extLst>
          </p:cNvPr>
          <p:cNvSpPr>
            <a:spLocks noGrp="1"/>
          </p:cNvSpPr>
          <p:nvPr>
            <p:ph type="sldNum" sz="quarter" idx="12"/>
          </p:nvPr>
        </p:nvSpPr>
        <p:spPr/>
        <p:txBody>
          <a:bodyPr/>
          <a:lstStyle/>
          <a:p>
            <a:fld id="{FA861154-064F-4AC5-84EA-549FDD985C1D}" type="slidenum">
              <a:rPr lang="fr-FR" smtClean="0"/>
              <a:t>‹#›</a:t>
            </a:fld>
            <a:endParaRPr lang="fr-FR"/>
          </a:p>
        </p:txBody>
      </p:sp>
      <p:pic>
        <p:nvPicPr>
          <p:cNvPr id="9" name="Picture 8" descr="Graphical user interface&#10;&#10;Description automatically generated with low confidence">
            <a:extLst>
              <a:ext uri="{FF2B5EF4-FFF2-40B4-BE49-F238E27FC236}">
                <a16:creationId xmlns:a16="http://schemas.microsoft.com/office/drawing/2014/main" id="{05C6FF66-E984-4E86-BEB9-13DCCC338BD3}"/>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94993"/>
          <a:stretch/>
        </p:blipFill>
        <p:spPr>
          <a:xfrm>
            <a:off x="1" y="0"/>
            <a:ext cx="588854" cy="6858000"/>
          </a:xfrm>
          <a:prstGeom prst="rect">
            <a:avLst/>
          </a:prstGeom>
        </p:spPr>
      </p:pic>
      <p:pic>
        <p:nvPicPr>
          <p:cNvPr id="10" name="Picture 4">
            <a:extLst>
              <a:ext uri="{FF2B5EF4-FFF2-40B4-BE49-F238E27FC236}">
                <a16:creationId xmlns:a16="http://schemas.microsoft.com/office/drawing/2014/main" id="{D23D1AAF-D0ED-CC64-94F5-6391631E0080}"/>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l="39013" r="-1"/>
          <a:stretch/>
        </p:blipFill>
        <p:spPr>
          <a:xfrm>
            <a:off x="9781162" y="80160"/>
            <a:ext cx="1783964" cy="972000"/>
          </a:xfrm>
          <a:prstGeom prst="rect">
            <a:avLst/>
          </a:prstGeom>
        </p:spPr>
      </p:pic>
    </p:spTree>
    <p:extLst>
      <p:ext uri="{BB962C8B-B14F-4D97-AF65-F5344CB8AC3E}">
        <p14:creationId xmlns:p14="http://schemas.microsoft.com/office/powerpoint/2010/main" val="27168974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r blue bottom text left picture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700C6-B419-416F-AF08-BBBA19493A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2CAD13B6-6CFA-43ED-A013-5603EF1DBC2E}"/>
              </a:ext>
            </a:extLst>
          </p:cNvPr>
          <p:cNvSpPr>
            <a:spLocks noGrp="1"/>
          </p:cNvSpPr>
          <p:nvPr>
            <p:ph type="pic" idx="1"/>
          </p:nvPr>
        </p:nvSpPr>
        <p:spPr>
          <a:xfrm>
            <a:off x="5183188" y="1486444"/>
            <a:ext cx="6172200" cy="437460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fr-FR"/>
          </a:p>
        </p:txBody>
      </p:sp>
      <p:sp>
        <p:nvSpPr>
          <p:cNvPr id="4" name="Text Placeholder 3">
            <a:extLst>
              <a:ext uri="{FF2B5EF4-FFF2-40B4-BE49-F238E27FC236}">
                <a16:creationId xmlns:a16="http://schemas.microsoft.com/office/drawing/2014/main" id="{19F95694-4689-49CA-92F4-A8F884B736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45D2E4-52AC-40C7-83DE-BB12D5C90407}"/>
              </a:ext>
            </a:extLst>
          </p:cNvPr>
          <p:cNvSpPr>
            <a:spLocks noGrp="1"/>
          </p:cNvSpPr>
          <p:nvPr>
            <p:ph type="dt" sz="half" idx="10"/>
          </p:nvPr>
        </p:nvSpPr>
        <p:spPr/>
        <p:txBody>
          <a:bodyPr/>
          <a:lstStyle/>
          <a:p>
            <a:fld id="{371E880D-16D1-4539-9948-C2240ACC59CA}" type="datetimeFigureOut">
              <a:rPr lang="fr-FR" smtClean="0"/>
              <a:t>17/08/2024</a:t>
            </a:fld>
            <a:endParaRPr lang="fr-FR"/>
          </a:p>
        </p:txBody>
      </p:sp>
      <p:sp>
        <p:nvSpPr>
          <p:cNvPr id="6" name="Footer Placeholder 5">
            <a:extLst>
              <a:ext uri="{FF2B5EF4-FFF2-40B4-BE49-F238E27FC236}">
                <a16:creationId xmlns:a16="http://schemas.microsoft.com/office/drawing/2014/main" id="{1B6A3491-E6B6-4519-8AF0-E260E39E6C83}"/>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FEA53F7C-FA6A-46C2-A91A-51000F762368}"/>
              </a:ext>
            </a:extLst>
          </p:cNvPr>
          <p:cNvSpPr>
            <a:spLocks noGrp="1"/>
          </p:cNvSpPr>
          <p:nvPr>
            <p:ph type="sldNum" sz="quarter" idx="12"/>
          </p:nvPr>
        </p:nvSpPr>
        <p:spPr/>
        <p:txBody>
          <a:bodyPr/>
          <a:lstStyle/>
          <a:p>
            <a:fld id="{FA861154-064F-4AC5-84EA-549FDD985C1D}" type="slidenum">
              <a:rPr lang="fr-FR" smtClean="0"/>
              <a:t>‹#›</a:t>
            </a:fld>
            <a:endParaRPr lang="fr-FR"/>
          </a:p>
        </p:txBody>
      </p:sp>
      <p:pic>
        <p:nvPicPr>
          <p:cNvPr id="9" name="Picture 8">
            <a:extLst>
              <a:ext uri="{FF2B5EF4-FFF2-40B4-BE49-F238E27FC236}">
                <a16:creationId xmlns:a16="http://schemas.microsoft.com/office/drawing/2014/main" id="{04A4F6D2-CD76-43F5-A681-3F113BDB5ED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65906"/>
            <a:ext cx="12192000" cy="692094"/>
          </a:xfrm>
          <a:prstGeom prst="rect">
            <a:avLst/>
          </a:prstGeom>
        </p:spPr>
      </p:pic>
      <p:pic>
        <p:nvPicPr>
          <p:cNvPr id="10" name="Picture 4">
            <a:extLst>
              <a:ext uri="{FF2B5EF4-FFF2-40B4-BE49-F238E27FC236}">
                <a16:creationId xmlns:a16="http://schemas.microsoft.com/office/drawing/2014/main" id="{5DF056EE-9E5A-BC7E-9A2F-1B3E227F2B02}"/>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39013" r="-1"/>
          <a:stretch/>
        </p:blipFill>
        <p:spPr>
          <a:xfrm>
            <a:off x="9781162" y="80160"/>
            <a:ext cx="1783964" cy="972000"/>
          </a:xfrm>
          <a:prstGeom prst="rect">
            <a:avLst/>
          </a:prstGeom>
        </p:spPr>
      </p:pic>
    </p:spTree>
    <p:extLst>
      <p:ext uri="{BB962C8B-B14F-4D97-AF65-F5344CB8AC3E}">
        <p14:creationId xmlns:p14="http://schemas.microsoft.com/office/powerpoint/2010/main" val="349428625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319846-29D1-46FA-A4B4-F51045673F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dirty="0"/>
          </a:p>
        </p:txBody>
      </p:sp>
      <p:sp>
        <p:nvSpPr>
          <p:cNvPr id="3" name="Text Placeholder 2">
            <a:extLst>
              <a:ext uri="{FF2B5EF4-FFF2-40B4-BE49-F238E27FC236}">
                <a16:creationId xmlns:a16="http://schemas.microsoft.com/office/drawing/2014/main" id="{B9CA294C-9B27-49AE-9128-3696CDEB78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4" name="Date Placeholder 3">
            <a:extLst>
              <a:ext uri="{FF2B5EF4-FFF2-40B4-BE49-F238E27FC236}">
                <a16:creationId xmlns:a16="http://schemas.microsoft.com/office/drawing/2014/main" id="{081656F4-F81B-4402-9B07-9F7FD5977B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1E880D-16D1-4539-9948-C2240ACC59CA}" type="datetimeFigureOut">
              <a:rPr lang="fr-FR" smtClean="0"/>
              <a:t>17/08/2024</a:t>
            </a:fld>
            <a:endParaRPr lang="fr-FR"/>
          </a:p>
        </p:txBody>
      </p:sp>
      <p:sp>
        <p:nvSpPr>
          <p:cNvPr id="5" name="Footer Placeholder 4">
            <a:extLst>
              <a:ext uri="{FF2B5EF4-FFF2-40B4-BE49-F238E27FC236}">
                <a16:creationId xmlns:a16="http://schemas.microsoft.com/office/drawing/2014/main" id="{2E8CCE74-D5F7-4C92-B871-71638BD58A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1CC09639-0815-4873-A2C3-3182144E77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861154-064F-4AC5-84EA-549FDD985C1D}" type="slidenum">
              <a:rPr lang="fr-FR" smtClean="0"/>
              <a:t>‹#›</a:t>
            </a:fld>
            <a:endParaRPr lang="fr-FR"/>
          </a:p>
        </p:txBody>
      </p:sp>
    </p:spTree>
    <p:extLst>
      <p:ext uri="{BB962C8B-B14F-4D97-AF65-F5344CB8AC3E}">
        <p14:creationId xmlns:p14="http://schemas.microsoft.com/office/powerpoint/2010/main" val="361206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 id="2147483652" r:id="rId4"/>
    <p:sldLayoutId id="2147483661" r:id="rId5"/>
    <p:sldLayoutId id="2147483651"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rgbClr val="00B0CA"/>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46A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46A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46AD"/>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46AD"/>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46AD"/>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A6B371C-05CD-2A10-6551-B01938FC11AA}"/>
              </a:ext>
            </a:extLst>
          </p:cNvPr>
          <p:cNvSpPr txBox="1">
            <a:spLocks/>
          </p:cNvSpPr>
          <p:nvPr/>
        </p:nvSpPr>
        <p:spPr>
          <a:xfrm>
            <a:off x="4516017" y="1866123"/>
            <a:ext cx="7675984" cy="3125754"/>
          </a:xfrm>
          <a:prstGeom prst="rect">
            <a:avLst/>
          </a:prstGeom>
        </p:spPr>
        <p:txBody>
          <a:bodyPr bIns="0" anchor="t">
            <a:normAutofit/>
          </a:bodyPr>
          <a:lstStyle>
            <a:lvl1pPr algn="ctr" rtl="0" eaLnBrk="1" fontAlgn="base" hangingPunct="1">
              <a:lnSpc>
                <a:spcPct val="90000"/>
              </a:lnSpc>
              <a:spcBef>
                <a:spcPct val="0"/>
              </a:spcBef>
              <a:spcAft>
                <a:spcPct val="0"/>
              </a:spcAft>
              <a:defRPr sz="5000" kern="1200" cap="all">
                <a:solidFill>
                  <a:schemeClr val="tx1"/>
                </a:solidFill>
                <a:latin typeface="Calibri" charset="0"/>
                <a:ea typeface="Calibri" charset="0"/>
                <a:cs typeface="Calibri" charset="0"/>
              </a:defRPr>
            </a:lvl1pPr>
            <a:lvl2pPr algn="l" rtl="0" eaLnBrk="1" fontAlgn="base" hangingPunct="1">
              <a:lnSpc>
                <a:spcPct val="90000"/>
              </a:lnSpc>
              <a:spcBef>
                <a:spcPct val="0"/>
              </a:spcBef>
              <a:spcAft>
                <a:spcPct val="0"/>
              </a:spcAft>
              <a:defRPr sz="3200">
                <a:solidFill>
                  <a:schemeClr val="tx1"/>
                </a:solidFill>
                <a:latin typeface="Calibri" charset="0"/>
                <a:ea typeface="Calibri" charset="0"/>
                <a:cs typeface="Calibri" charset="0"/>
              </a:defRPr>
            </a:lvl2pPr>
            <a:lvl3pPr algn="l" rtl="0" eaLnBrk="1" fontAlgn="base" hangingPunct="1">
              <a:lnSpc>
                <a:spcPct val="90000"/>
              </a:lnSpc>
              <a:spcBef>
                <a:spcPct val="0"/>
              </a:spcBef>
              <a:spcAft>
                <a:spcPct val="0"/>
              </a:spcAft>
              <a:defRPr sz="3200">
                <a:solidFill>
                  <a:schemeClr val="tx1"/>
                </a:solidFill>
                <a:latin typeface="Calibri" charset="0"/>
                <a:ea typeface="Calibri" charset="0"/>
                <a:cs typeface="Calibri" charset="0"/>
              </a:defRPr>
            </a:lvl3pPr>
            <a:lvl4pPr algn="l" rtl="0" eaLnBrk="1" fontAlgn="base" hangingPunct="1">
              <a:lnSpc>
                <a:spcPct val="90000"/>
              </a:lnSpc>
              <a:spcBef>
                <a:spcPct val="0"/>
              </a:spcBef>
              <a:spcAft>
                <a:spcPct val="0"/>
              </a:spcAft>
              <a:defRPr sz="3200">
                <a:solidFill>
                  <a:schemeClr val="tx1"/>
                </a:solidFill>
                <a:latin typeface="Calibri" charset="0"/>
                <a:ea typeface="Calibri" charset="0"/>
                <a:cs typeface="Calibri" charset="0"/>
              </a:defRPr>
            </a:lvl4pPr>
            <a:lvl5pPr algn="l" rtl="0" eaLnBrk="1" fontAlgn="base" hangingPunct="1">
              <a:lnSpc>
                <a:spcPct val="90000"/>
              </a:lnSpc>
              <a:spcBef>
                <a:spcPct val="0"/>
              </a:spcBef>
              <a:spcAft>
                <a:spcPct val="0"/>
              </a:spcAft>
              <a:defRPr sz="3200">
                <a:solidFill>
                  <a:schemeClr val="tx1"/>
                </a:solidFill>
                <a:latin typeface="Calibri" charset="0"/>
                <a:ea typeface="Calibri" charset="0"/>
                <a:cs typeface="Calibri" charset="0"/>
              </a:defRPr>
            </a:lvl5pPr>
            <a:lvl6pPr marL="457200" algn="l" rtl="0" eaLnBrk="1" fontAlgn="base" hangingPunct="1">
              <a:lnSpc>
                <a:spcPct val="90000"/>
              </a:lnSpc>
              <a:spcBef>
                <a:spcPct val="0"/>
              </a:spcBef>
              <a:spcAft>
                <a:spcPct val="0"/>
              </a:spcAft>
              <a:defRPr sz="3200">
                <a:solidFill>
                  <a:schemeClr val="tx1"/>
                </a:solidFill>
                <a:latin typeface="Gill Sans MT" charset="0"/>
              </a:defRPr>
            </a:lvl6pPr>
            <a:lvl7pPr marL="914400" algn="l" rtl="0" eaLnBrk="1" fontAlgn="base" hangingPunct="1">
              <a:lnSpc>
                <a:spcPct val="90000"/>
              </a:lnSpc>
              <a:spcBef>
                <a:spcPct val="0"/>
              </a:spcBef>
              <a:spcAft>
                <a:spcPct val="0"/>
              </a:spcAft>
              <a:defRPr sz="3200">
                <a:solidFill>
                  <a:schemeClr val="tx1"/>
                </a:solidFill>
                <a:latin typeface="Gill Sans MT" charset="0"/>
              </a:defRPr>
            </a:lvl7pPr>
            <a:lvl8pPr marL="1371600" algn="l" rtl="0" eaLnBrk="1" fontAlgn="base" hangingPunct="1">
              <a:lnSpc>
                <a:spcPct val="90000"/>
              </a:lnSpc>
              <a:spcBef>
                <a:spcPct val="0"/>
              </a:spcBef>
              <a:spcAft>
                <a:spcPct val="0"/>
              </a:spcAft>
              <a:defRPr sz="3200">
                <a:solidFill>
                  <a:schemeClr val="tx1"/>
                </a:solidFill>
                <a:latin typeface="Gill Sans MT" charset="0"/>
              </a:defRPr>
            </a:lvl8pPr>
            <a:lvl9pPr marL="1828800" algn="l" rtl="0" eaLnBrk="1" fontAlgn="base" hangingPunct="1">
              <a:lnSpc>
                <a:spcPct val="90000"/>
              </a:lnSpc>
              <a:spcBef>
                <a:spcPct val="0"/>
              </a:spcBef>
              <a:spcAft>
                <a:spcPct val="0"/>
              </a:spcAft>
              <a:defRPr sz="3200">
                <a:solidFill>
                  <a:schemeClr val="tx1"/>
                </a:solidFill>
                <a:latin typeface="Gill Sans MT" charset="0"/>
              </a:defRPr>
            </a:lvl9pPr>
          </a:lstStyle>
          <a:p>
            <a:pPr fontAlgn="auto">
              <a:spcAft>
                <a:spcPts val="0"/>
              </a:spcAft>
              <a:defRPr/>
            </a:pPr>
            <a:r>
              <a:rPr lang="en-AU" sz="3200" cap="none" dirty="0">
                <a:latin typeface="Tw Cen MT" panose="020B0602020104020603" pitchFamily="34" charset="0"/>
                <a:ea typeface="Gungsuh" panose="02030600000101010101" pitchFamily="18" charset="-127"/>
                <a:cs typeface="Biome" panose="020B0502040204020203" pitchFamily="34" charset="0"/>
              </a:rPr>
              <a:t>Scoping Study on Longline Effort Creep in the WCPO: Project 122</a:t>
            </a:r>
            <a:endParaRPr lang="en-US" sz="1800" cap="none" dirty="0">
              <a:latin typeface="Tw Cen MT" panose="020B0602020104020603" pitchFamily="34" charset="0"/>
              <a:ea typeface="Gungsuh" panose="02030600000101010101" pitchFamily="18" charset="-127"/>
              <a:cs typeface="Biome" panose="020B0502040204020203" pitchFamily="34" charset="0"/>
            </a:endParaRPr>
          </a:p>
          <a:p>
            <a:pPr fontAlgn="auto">
              <a:spcAft>
                <a:spcPts val="0"/>
              </a:spcAft>
              <a:defRPr/>
            </a:pPr>
            <a:r>
              <a:rPr lang="en-US" sz="1800" cap="none" dirty="0">
                <a:latin typeface="Tw Cen MT" panose="020B0602020104020603" pitchFamily="34" charset="0"/>
                <a:ea typeface="Gungsuh" panose="02030600000101010101" pitchFamily="18" charset="-127"/>
                <a:cs typeface="Biome" panose="020B0502040204020203" pitchFamily="34" charset="0"/>
              </a:rPr>
              <a:t>WCPFC-SC20-2024 / SA-WP-05</a:t>
            </a:r>
            <a:br>
              <a:rPr lang="en-US" sz="1800" cap="none" dirty="0">
                <a:latin typeface="Tw Cen MT" panose="020B0602020104020603" pitchFamily="34" charset="0"/>
                <a:ea typeface="Gungsuh" panose="02030600000101010101" pitchFamily="18" charset="-127"/>
                <a:cs typeface="Biome" panose="020B0502040204020203" pitchFamily="34" charset="0"/>
              </a:rPr>
            </a:br>
            <a:r>
              <a:rPr lang="en-US" sz="1800" cap="none" dirty="0">
                <a:latin typeface="Tw Cen MT" panose="020B0602020104020603" pitchFamily="34" charset="0"/>
                <a:ea typeface="Gungsuh" panose="02030600000101010101" pitchFamily="18" charset="-127"/>
                <a:cs typeface="Biome" panose="020B0502040204020203" pitchFamily="34" charset="0"/>
              </a:rPr>
              <a:t>August 2024</a:t>
            </a:r>
          </a:p>
          <a:p>
            <a:pPr fontAlgn="auto">
              <a:spcAft>
                <a:spcPts val="0"/>
              </a:spcAft>
              <a:defRPr/>
            </a:pPr>
            <a:r>
              <a:rPr lang="en-US" sz="1800" cap="none" dirty="0">
                <a:latin typeface="Tw Cen MT" panose="020B0602020104020603" pitchFamily="34" charset="0"/>
                <a:ea typeface="Gungsuh" panose="02030600000101010101" pitchFamily="18" charset="-127"/>
                <a:cs typeface="Biome" panose="020B0502040204020203" pitchFamily="34" charset="0"/>
              </a:rPr>
              <a:t>Manila, Philippines</a:t>
            </a:r>
            <a:br>
              <a:rPr lang="en-US" sz="1800" cap="none" dirty="0">
                <a:latin typeface="Tw Cen MT" panose="020B0602020104020603" pitchFamily="34" charset="0"/>
                <a:ea typeface="Gungsuh" panose="02030600000101010101" pitchFamily="18" charset="-127"/>
                <a:cs typeface="Biome" panose="020B0502040204020203" pitchFamily="34" charset="0"/>
              </a:rPr>
            </a:br>
            <a:endParaRPr lang="en-US" sz="1800" cap="none" dirty="0">
              <a:latin typeface="Tw Cen MT" panose="020B0602020104020603" pitchFamily="34" charset="0"/>
              <a:ea typeface="Gungsuh" panose="02030600000101010101" pitchFamily="18" charset="-127"/>
              <a:cs typeface="Biome" panose="020B0502040204020203" pitchFamily="34" charset="0"/>
            </a:endParaRPr>
          </a:p>
        </p:txBody>
      </p:sp>
      <p:cxnSp>
        <p:nvCxnSpPr>
          <p:cNvPr id="10" name="Straight Connector 9">
            <a:extLst>
              <a:ext uri="{FF2B5EF4-FFF2-40B4-BE49-F238E27FC236}">
                <a16:creationId xmlns:a16="http://schemas.microsoft.com/office/drawing/2014/main" id="{BF9F484B-9705-6176-7BFA-95E0C12DEAF3}"/>
              </a:ext>
            </a:extLst>
          </p:cNvPr>
          <p:cNvCxnSpPr/>
          <p:nvPr/>
        </p:nvCxnSpPr>
        <p:spPr>
          <a:xfrm>
            <a:off x="5034885" y="3300075"/>
            <a:ext cx="6635692" cy="0"/>
          </a:xfrm>
          <a:prstGeom prst="line">
            <a:avLst/>
          </a:prstGeom>
          <a:ln w="25400" cap="rnd">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1" name="Subtitle 2">
            <a:extLst>
              <a:ext uri="{FF2B5EF4-FFF2-40B4-BE49-F238E27FC236}">
                <a16:creationId xmlns:a16="http://schemas.microsoft.com/office/drawing/2014/main" id="{0D5999AD-B2C3-3D72-9C12-03E3CD69E5B3}"/>
              </a:ext>
            </a:extLst>
          </p:cNvPr>
          <p:cNvSpPr>
            <a:spLocks noGrp="1"/>
          </p:cNvSpPr>
          <p:nvPr>
            <p:ph type="subTitle" idx="1"/>
          </p:nvPr>
        </p:nvSpPr>
        <p:spPr>
          <a:xfrm>
            <a:off x="4516017" y="4734028"/>
            <a:ext cx="7675983" cy="1298533"/>
          </a:xfrm>
        </p:spPr>
        <p:txBody>
          <a:bodyPr rtlCol="0">
            <a:noAutofit/>
          </a:bodyPr>
          <a:lstStyle/>
          <a:p>
            <a:pPr fontAlgn="auto">
              <a:lnSpc>
                <a:spcPct val="100000"/>
              </a:lnSpc>
              <a:spcAft>
                <a:spcPts val="0"/>
              </a:spcAft>
              <a:defRPr/>
            </a:pPr>
            <a:r>
              <a:rPr lang="en-US" sz="1800" cap="none" dirty="0">
                <a:latin typeface="Tw Cen MT" panose="020B0602020104020603" pitchFamily="34" charset="0"/>
              </a:rPr>
              <a:t>J. Day</a:t>
            </a:r>
            <a:r>
              <a:rPr lang="en-US" sz="1800" cap="none" baseline="30000" dirty="0">
                <a:latin typeface="Tw Cen MT" panose="020B0602020104020603" pitchFamily="34" charset="0"/>
              </a:rPr>
              <a:t>1</a:t>
            </a:r>
            <a:r>
              <a:rPr lang="en-US" sz="1800" cap="none" dirty="0">
                <a:latin typeface="Tw Cen MT" panose="020B0602020104020603" pitchFamily="34" charset="0"/>
              </a:rPr>
              <a:t>, P. Hamer</a:t>
            </a:r>
            <a:r>
              <a:rPr lang="en-US" sz="1800" cap="none" baseline="30000" dirty="0">
                <a:latin typeface="Tw Cen MT" panose="020B0602020104020603" pitchFamily="34" charset="0"/>
              </a:rPr>
              <a:t>1</a:t>
            </a:r>
            <a:r>
              <a:rPr lang="en-US" sz="1800" cap="none" dirty="0">
                <a:latin typeface="Tw Cen MT" panose="020B0602020104020603" pitchFamily="34" charset="0"/>
              </a:rPr>
              <a:t> </a:t>
            </a:r>
          </a:p>
          <a:p>
            <a:pPr fontAlgn="auto">
              <a:lnSpc>
                <a:spcPct val="100000"/>
              </a:lnSpc>
              <a:spcAft>
                <a:spcPts val="0"/>
              </a:spcAft>
              <a:defRPr/>
            </a:pPr>
            <a:r>
              <a:rPr lang="en-AU" sz="1200" cap="none" dirty="0">
                <a:latin typeface="Tw Cen MT" panose="020B0602020104020603" pitchFamily="34" charset="0"/>
              </a:rPr>
              <a:t>1 Oceanic Fisheries Programme, the Pacific Community</a:t>
            </a:r>
          </a:p>
        </p:txBody>
      </p:sp>
    </p:spTree>
    <p:extLst>
      <p:ext uri="{BB962C8B-B14F-4D97-AF65-F5344CB8AC3E}">
        <p14:creationId xmlns:p14="http://schemas.microsoft.com/office/powerpoint/2010/main" val="3803590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D4913A2-81E3-C644-25C6-C55738D512BA}"/>
              </a:ext>
            </a:extLst>
          </p:cNvPr>
          <p:cNvSpPr>
            <a:spLocks noGrp="1"/>
          </p:cNvSpPr>
          <p:nvPr>
            <p:ph idx="1"/>
          </p:nvPr>
        </p:nvSpPr>
        <p:spPr/>
        <p:txBody>
          <a:bodyPr>
            <a:normAutofit/>
          </a:bodyPr>
          <a:lstStyle/>
          <a:p>
            <a:r>
              <a:rPr lang="en-AU" dirty="0"/>
              <a:t>Effort creep already introduced at this meeting (for purse seine and pole and line)</a:t>
            </a:r>
          </a:p>
          <a:p>
            <a:r>
              <a:rPr lang="en-AU" dirty="0"/>
              <a:t>Recommend comprehensive and detailed information paper by Simon Hoyle (SA-IP-19), covering effort creep in both purse seine and longline fisheries</a:t>
            </a:r>
          </a:p>
          <a:p>
            <a:r>
              <a:rPr lang="en-AU" dirty="0"/>
              <a:t>Evidence that effort creep has been occurring in longline fisheries</a:t>
            </a:r>
          </a:p>
          <a:p>
            <a:r>
              <a:rPr lang="en-AU" dirty="0"/>
              <a:t>Effort creep of 0% implausible</a:t>
            </a:r>
          </a:p>
          <a:p>
            <a:r>
              <a:rPr lang="en-AU" dirty="0"/>
              <a:t>Effort creep </a:t>
            </a:r>
            <a:r>
              <a:rPr lang="en-AU"/>
              <a:t>can be both </a:t>
            </a:r>
            <a:r>
              <a:rPr lang="en-AU" dirty="0"/>
              <a:t>positive and negative</a:t>
            </a:r>
          </a:p>
          <a:p>
            <a:pPr marL="0" indent="0">
              <a:buNone/>
            </a:pPr>
            <a:endParaRPr lang="en-AU" dirty="0"/>
          </a:p>
        </p:txBody>
      </p:sp>
      <p:sp>
        <p:nvSpPr>
          <p:cNvPr id="3" name="Title 2">
            <a:extLst>
              <a:ext uri="{FF2B5EF4-FFF2-40B4-BE49-F238E27FC236}">
                <a16:creationId xmlns:a16="http://schemas.microsoft.com/office/drawing/2014/main" id="{A09E0311-6F2B-47C9-21FC-73ED75157B83}"/>
              </a:ext>
            </a:extLst>
          </p:cNvPr>
          <p:cNvSpPr>
            <a:spLocks noGrp="1"/>
          </p:cNvSpPr>
          <p:nvPr>
            <p:ph type="title"/>
          </p:nvPr>
        </p:nvSpPr>
        <p:spPr/>
        <p:txBody>
          <a:bodyPr/>
          <a:lstStyle/>
          <a:p>
            <a:r>
              <a:rPr lang="en-AU" dirty="0"/>
              <a:t>Effort creep in longline fisheries</a:t>
            </a:r>
          </a:p>
        </p:txBody>
      </p:sp>
    </p:spTree>
    <p:extLst>
      <p:ext uri="{BB962C8B-B14F-4D97-AF65-F5344CB8AC3E}">
        <p14:creationId xmlns:p14="http://schemas.microsoft.com/office/powerpoint/2010/main" val="1235822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D4913A2-81E3-C644-25C6-C55738D512BA}"/>
              </a:ext>
            </a:extLst>
          </p:cNvPr>
          <p:cNvSpPr>
            <a:spLocks noGrp="1"/>
          </p:cNvSpPr>
          <p:nvPr>
            <p:ph idx="1"/>
          </p:nvPr>
        </p:nvSpPr>
        <p:spPr/>
        <p:txBody>
          <a:bodyPr>
            <a:normAutofit/>
          </a:bodyPr>
          <a:lstStyle/>
          <a:p>
            <a:r>
              <a:rPr lang="en-AU" dirty="0"/>
              <a:t>Include in CPUE standardisation, if possible – but can only incorporate some components of effort creep – vessel ID is preferable</a:t>
            </a:r>
          </a:p>
          <a:p>
            <a:r>
              <a:rPr lang="en-AU" dirty="0"/>
              <a:t>Use effort creep scenarios for other components, those not able to be included in CPUE</a:t>
            </a:r>
          </a:p>
          <a:p>
            <a:r>
              <a:rPr lang="en-AU" dirty="0"/>
              <a:t>Inclusion of effort creep over a long time series could have significant consequences for stock assessment modelling and results, possibly requiring structural changes to models</a:t>
            </a:r>
          </a:p>
        </p:txBody>
      </p:sp>
      <p:sp>
        <p:nvSpPr>
          <p:cNvPr id="3" name="Title 2">
            <a:extLst>
              <a:ext uri="{FF2B5EF4-FFF2-40B4-BE49-F238E27FC236}">
                <a16:creationId xmlns:a16="http://schemas.microsoft.com/office/drawing/2014/main" id="{A09E0311-6F2B-47C9-21FC-73ED75157B83}"/>
              </a:ext>
            </a:extLst>
          </p:cNvPr>
          <p:cNvSpPr>
            <a:spLocks noGrp="1"/>
          </p:cNvSpPr>
          <p:nvPr>
            <p:ph type="title"/>
          </p:nvPr>
        </p:nvSpPr>
        <p:spPr/>
        <p:txBody>
          <a:bodyPr/>
          <a:lstStyle/>
          <a:p>
            <a:r>
              <a:rPr lang="en-AU" dirty="0"/>
              <a:t>Options for effort creep</a:t>
            </a:r>
          </a:p>
        </p:txBody>
      </p:sp>
    </p:spTree>
    <p:extLst>
      <p:ext uri="{BB962C8B-B14F-4D97-AF65-F5344CB8AC3E}">
        <p14:creationId xmlns:p14="http://schemas.microsoft.com/office/powerpoint/2010/main" val="581983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24159-7480-DFB7-095E-DA0A81B32F28}"/>
              </a:ext>
            </a:extLst>
          </p:cNvPr>
          <p:cNvSpPr>
            <a:spLocks noGrp="1"/>
          </p:cNvSpPr>
          <p:nvPr>
            <p:ph type="title"/>
          </p:nvPr>
        </p:nvSpPr>
        <p:spPr/>
        <p:txBody>
          <a:bodyPr/>
          <a:lstStyle/>
          <a:p>
            <a:r>
              <a:rPr lang="en-US" dirty="0"/>
              <a:t>What do other tRFMOs do? </a:t>
            </a:r>
            <a:endParaRPr lang="en-NZ" dirty="0"/>
          </a:p>
        </p:txBody>
      </p:sp>
      <p:graphicFrame>
        <p:nvGraphicFramePr>
          <p:cNvPr id="5" name="Content Placeholder 4">
            <a:extLst>
              <a:ext uri="{FF2B5EF4-FFF2-40B4-BE49-F238E27FC236}">
                <a16:creationId xmlns:a16="http://schemas.microsoft.com/office/drawing/2014/main" id="{F376BA28-0392-E6FE-E39F-FDF10F9E4177}"/>
              </a:ext>
            </a:extLst>
          </p:cNvPr>
          <p:cNvGraphicFramePr>
            <a:graphicFrameLocks noGrp="1"/>
          </p:cNvGraphicFramePr>
          <p:nvPr>
            <p:ph idx="1"/>
          </p:nvPr>
        </p:nvGraphicFramePr>
        <p:xfrm>
          <a:off x="838200" y="1592422"/>
          <a:ext cx="10586677" cy="4488180"/>
        </p:xfrm>
        <a:graphic>
          <a:graphicData uri="http://schemas.openxmlformats.org/drawingml/2006/table">
            <a:tbl>
              <a:tblPr firstRow="1" firstCol="1" bandRow="1">
                <a:tableStyleId>{5C22544A-7EE6-4342-B048-85BDC9FD1C3A}</a:tableStyleId>
              </a:tblPr>
              <a:tblGrid>
                <a:gridCol w="1035813">
                  <a:extLst>
                    <a:ext uri="{9D8B030D-6E8A-4147-A177-3AD203B41FA5}">
                      <a16:colId xmlns:a16="http://schemas.microsoft.com/office/drawing/2014/main" val="1133115813"/>
                    </a:ext>
                  </a:extLst>
                </a:gridCol>
                <a:gridCol w="1176823">
                  <a:extLst>
                    <a:ext uri="{9D8B030D-6E8A-4147-A177-3AD203B41FA5}">
                      <a16:colId xmlns:a16="http://schemas.microsoft.com/office/drawing/2014/main" val="3512344057"/>
                    </a:ext>
                  </a:extLst>
                </a:gridCol>
                <a:gridCol w="1912018">
                  <a:extLst>
                    <a:ext uri="{9D8B030D-6E8A-4147-A177-3AD203B41FA5}">
                      <a16:colId xmlns:a16="http://schemas.microsoft.com/office/drawing/2014/main" val="657603201"/>
                    </a:ext>
                  </a:extLst>
                </a:gridCol>
                <a:gridCol w="1608772">
                  <a:extLst>
                    <a:ext uri="{9D8B030D-6E8A-4147-A177-3AD203B41FA5}">
                      <a16:colId xmlns:a16="http://schemas.microsoft.com/office/drawing/2014/main" val="650702030"/>
                    </a:ext>
                  </a:extLst>
                </a:gridCol>
                <a:gridCol w="1676602">
                  <a:extLst>
                    <a:ext uri="{9D8B030D-6E8A-4147-A177-3AD203B41FA5}">
                      <a16:colId xmlns:a16="http://schemas.microsoft.com/office/drawing/2014/main" val="900684894"/>
                    </a:ext>
                  </a:extLst>
                </a:gridCol>
                <a:gridCol w="1750885">
                  <a:extLst>
                    <a:ext uri="{9D8B030D-6E8A-4147-A177-3AD203B41FA5}">
                      <a16:colId xmlns:a16="http://schemas.microsoft.com/office/drawing/2014/main" val="2399520835"/>
                    </a:ext>
                  </a:extLst>
                </a:gridCol>
                <a:gridCol w="1425764">
                  <a:extLst>
                    <a:ext uri="{9D8B030D-6E8A-4147-A177-3AD203B41FA5}">
                      <a16:colId xmlns:a16="http://schemas.microsoft.com/office/drawing/2014/main" val="4041195925"/>
                    </a:ext>
                  </a:extLst>
                </a:gridCol>
              </a:tblGrid>
              <a:tr h="315499">
                <a:tc>
                  <a:txBody>
                    <a:bodyPr/>
                    <a:lstStyle/>
                    <a:p>
                      <a:pPr algn="ctr">
                        <a:lnSpc>
                          <a:spcPct val="107000"/>
                        </a:lnSpc>
                        <a:spcAft>
                          <a:spcPts val="800"/>
                        </a:spcAft>
                      </a:pPr>
                      <a:r>
                        <a:rPr lang="en-NZ" sz="2400" kern="100" dirty="0">
                          <a:effectLst/>
                        </a:rPr>
                        <a:t>Ocean</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NZ" sz="2400" kern="100" dirty="0">
                          <a:effectLst/>
                        </a:rPr>
                        <a:t>Species</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NZ" sz="2400" kern="100" dirty="0">
                          <a:effectLst/>
                        </a:rPr>
                        <a:t>Year</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NZ" sz="2400" kern="100" dirty="0">
                          <a:effectLst/>
                        </a:rPr>
                        <a:t>LL</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Vessel id</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NZ" sz="2400" kern="100" dirty="0">
                          <a:effectLst/>
                        </a:rPr>
                        <a:t>PS</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NZ" sz="2400" kern="100" dirty="0">
                          <a:effectLst/>
                        </a:rPr>
                        <a:t>PL</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40662736"/>
                  </a:ext>
                </a:extLst>
              </a:tr>
              <a:tr h="315499">
                <a:tc>
                  <a:txBody>
                    <a:bodyPr/>
                    <a:lstStyle/>
                    <a:p>
                      <a:pPr algn="just">
                        <a:lnSpc>
                          <a:spcPct val="107000"/>
                        </a:lnSpc>
                        <a:spcAft>
                          <a:spcPts val="800"/>
                        </a:spcAft>
                      </a:pPr>
                      <a:r>
                        <a:rPr lang="en-NZ" sz="2400" kern="100" dirty="0">
                          <a:effectLst/>
                        </a:rPr>
                        <a:t>IOTC</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dirty="0">
                          <a:effectLst/>
                        </a:rPr>
                        <a:t>YFT</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a:effectLst/>
                        </a:rPr>
                        <a:t>2021</a:t>
                      </a:r>
                      <a:endParaRPr lang="en-NZ"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NZ" sz="2400" kern="100" dirty="0">
                          <a:effectLst/>
                        </a:rPr>
                        <a:t>N</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Y</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NZ" sz="2400" kern="100" dirty="0">
                          <a:effectLst/>
                        </a:rPr>
                        <a:t>3%</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NZ" sz="2400" kern="100" dirty="0">
                          <a:effectLst/>
                        </a:rPr>
                        <a:t> </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58419919"/>
                  </a:ext>
                </a:extLst>
              </a:tr>
              <a:tr h="315499">
                <a:tc>
                  <a:txBody>
                    <a:bodyPr/>
                    <a:lstStyle/>
                    <a:p>
                      <a:pPr algn="just">
                        <a:lnSpc>
                          <a:spcPct val="107000"/>
                        </a:lnSpc>
                        <a:spcAft>
                          <a:spcPts val="800"/>
                        </a:spcAft>
                      </a:pPr>
                      <a:r>
                        <a:rPr lang="en-NZ" sz="2400" kern="100">
                          <a:effectLst/>
                        </a:rPr>
                        <a:t> </a:t>
                      </a:r>
                      <a:endParaRPr lang="en-NZ"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dirty="0">
                          <a:effectLst/>
                        </a:rPr>
                        <a:t>BET</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dirty="0">
                          <a:effectLst/>
                        </a:rPr>
                        <a:t>2022</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NZ" sz="2400" kern="100" dirty="0">
                          <a:effectLst/>
                        </a:rPr>
                        <a:t>N</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Y</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95714763"/>
                  </a:ext>
                </a:extLst>
              </a:tr>
              <a:tr h="315499">
                <a:tc>
                  <a:txBody>
                    <a:bodyPr/>
                    <a:lstStyle/>
                    <a:p>
                      <a:pPr algn="just">
                        <a:lnSpc>
                          <a:spcPct val="107000"/>
                        </a:lnSpc>
                        <a:spcAft>
                          <a:spcPts val="800"/>
                        </a:spcAft>
                      </a:pPr>
                      <a:r>
                        <a:rPr lang="en-NZ" sz="2400" kern="100">
                          <a:effectLst/>
                        </a:rPr>
                        <a:t> </a:t>
                      </a:r>
                      <a:endParaRPr lang="en-NZ"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dirty="0">
                          <a:effectLst/>
                        </a:rPr>
                        <a:t>SKJ</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dirty="0">
                          <a:effectLst/>
                        </a:rPr>
                        <a:t>2023</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Y</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NZ" sz="2400" kern="100" dirty="0">
                          <a:effectLst/>
                        </a:rPr>
                        <a:t>0%, 1.25%</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NZ" sz="2400" kern="100" dirty="0">
                          <a:effectLst/>
                        </a:rPr>
                        <a:t>0%, 1.25%</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16334307"/>
                  </a:ext>
                </a:extLst>
              </a:tr>
              <a:tr h="315499">
                <a:tc>
                  <a:txBody>
                    <a:bodyPr/>
                    <a:lstStyle/>
                    <a:p>
                      <a:pPr algn="just">
                        <a:lnSpc>
                          <a:spcPct val="107000"/>
                        </a:lnSpc>
                        <a:spcAft>
                          <a:spcPts val="800"/>
                        </a:spcAft>
                      </a:pPr>
                      <a:r>
                        <a:rPr lang="en-NZ" sz="2400" kern="100" dirty="0">
                          <a:effectLst/>
                        </a:rPr>
                        <a:t>WCPO</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a:effectLst/>
                        </a:rPr>
                        <a:t>SKJ</a:t>
                      </a:r>
                      <a:endParaRPr lang="en-NZ"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a:effectLst/>
                        </a:rPr>
                        <a:t>2022</a:t>
                      </a:r>
                      <a:endParaRPr lang="en-NZ"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NZ" sz="2400" kern="100" dirty="0">
                          <a:effectLst/>
                        </a:rPr>
                        <a:t>N</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N</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NZ" sz="2400" kern="100" dirty="0">
                          <a:effectLst/>
                        </a:rPr>
                        <a:t>N</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NZ" sz="2400" kern="100" dirty="0">
                          <a:effectLst/>
                        </a:rPr>
                        <a:t>N</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58182765"/>
                  </a:ext>
                </a:extLst>
              </a:tr>
              <a:tr h="315499">
                <a:tc>
                  <a:txBody>
                    <a:bodyPr/>
                    <a:lstStyle/>
                    <a:p>
                      <a:pPr algn="just">
                        <a:lnSpc>
                          <a:spcPct val="107000"/>
                        </a:lnSpc>
                        <a:spcAft>
                          <a:spcPts val="800"/>
                        </a:spcAft>
                      </a:pPr>
                      <a:r>
                        <a:rPr lang="en-NZ" sz="2400" kern="100" dirty="0">
                          <a:effectLst/>
                        </a:rPr>
                        <a:t> </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dirty="0">
                          <a:effectLst/>
                        </a:rPr>
                        <a:t>YFT</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dirty="0">
                          <a:effectLst/>
                        </a:rPr>
                        <a:t>2023</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NZ" sz="2400" kern="100" dirty="0">
                          <a:effectLst/>
                        </a:rPr>
                        <a:t>N</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N</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82085718"/>
                  </a:ext>
                </a:extLst>
              </a:tr>
              <a:tr h="315499">
                <a:tc>
                  <a:txBody>
                    <a:bodyPr/>
                    <a:lstStyle/>
                    <a:p>
                      <a:pPr algn="just">
                        <a:lnSpc>
                          <a:spcPct val="107000"/>
                        </a:lnSpc>
                        <a:spcAft>
                          <a:spcPts val="800"/>
                        </a:spcAft>
                      </a:pPr>
                      <a:r>
                        <a:rPr lang="en-NZ" sz="2400" kern="100" dirty="0">
                          <a:effectLst/>
                        </a:rPr>
                        <a:t> </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a:effectLst/>
                        </a:rPr>
                        <a:t>BET</a:t>
                      </a:r>
                      <a:endParaRPr lang="en-NZ"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dirty="0">
                          <a:effectLst/>
                        </a:rPr>
                        <a:t>2023</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NZ" sz="2400" kern="100" dirty="0">
                          <a:effectLst/>
                        </a:rPr>
                        <a:t>N</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N</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62120358"/>
                  </a:ext>
                </a:extLst>
              </a:tr>
              <a:tr h="315499">
                <a:tc>
                  <a:txBody>
                    <a:bodyPr/>
                    <a:lstStyle/>
                    <a:p>
                      <a:pPr algn="just">
                        <a:lnSpc>
                          <a:spcPct val="107000"/>
                        </a:lnSpc>
                        <a:spcAft>
                          <a:spcPts val="800"/>
                        </a:spcAft>
                      </a:pPr>
                      <a:r>
                        <a:rPr lang="en-NZ" sz="2400" kern="100">
                          <a:effectLst/>
                        </a:rPr>
                        <a:t>IATTC</a:t>
                      </a:r>
                      <a:endParaRPr lang="en-NZ"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dirty="0">
                          <a:effectLst/>
                        </a:rPr>
                        <a:t>YFT</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dirty="0">
                          <a:effectLst/>
                        </a:rPr>
                        <a:t>2019</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Y</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NZ" sz="2400" kern="100" dirty="0">
                          <a:effectLst/>
                        </a:rPr>
                        <a:t>Complicated</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NZ" sz="2400" kern="100" dirty="0">
                          <a:effectLst/>
                        </a:rPr>
                        <a:t> </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29853768"/>
                  </a:ext>
                </a:extLst>
              </a:tr>
              <a:tr h="315499">
                <a:tc>
                  <a:txBody>
                    <a:bodyPr/>
                    <a:lstStyle/>
                    <a:p>
                      <a:pPr algn="just">
                        <a:lnSpc>
                          <a:spcPct val="107000"/>
                        </a:lnSpc>
                        <a:spcAft>
                          <a:spcPts val="800"/>
                        </a:spcAft>
                      </a:pPr>
                      <a:r>
                        <a:rPr lang="en-NZ" sz="2400" kern="100" dirty="0">
                          <a:effectLst/>
                        </a:rPr>
                        <a:t> </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dirty="0">
                          <a:effectLst/>
                        </a:rPr>
                        <a:t>BET</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dirty="0">
                          <a:effectLst/>
                        </a:rPr>
                        <a:t>2024</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r" defTabSz="914400" rtl="0" eaLnBrk="1" fontAlgn="auto" latinLnBrk="0" hangingPunct="1">
                        <a:lnSpc>
                          <a:spcPct val="107000"/>
                        </a:lnSpc>
                        <a:spcBef>
                          <a:spcPts val="0"/>
                        </a:spcBef>
                        <a:spcAft>
                          <a:spcPts val="800"/>
                        </a:spcAft>
                        <a:buClrTx/>
                        <a:buSzTx/>
                        <a:buFontTx/>
                        <a:buNone/>
                        <a:tabLst/>
                        <a:defRPr/>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0%, 1%, 2%</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Y</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69378086"/>
                  </a:ext>
                </a:extLst>
              </a:tr>
              <a:tr h="315499">
                <a:tc>
                  <a:txBody>
                    <a:bodyPr/>
                    <a:lstStyle/>
                    <a:p>
                      <a:pPr algn="just">
                        <a:lnSpc>
                          <a:spcPct val="107000"/>
                        </a:lnSpc>
                        <a:spcAft>
                          <a:spcPts val="800"/>
                        </a:spcAft>
                      </a:pPr>
                      <a:r>
                        <a:rPr lang="en-NZ" sz="2400" kern="100" dirty="0">
                          <a:effectLst/>
                        </a:rPr>
                        <a:t>ICCAT</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a:effectLst/>
                        </a:rPr>
                        <a:t>YFT</a:t>
                      </a:r>
                      <a:endParaRPr lang="en-NZ"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dirty="0">
                          <a:effectLst/>
                        </a:rPr>
                        <a:t>2019</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NZ" sz="2400" kern="100" dirty="0">
                          <a:effectLst/>
                        </a:rPr>
                        <a:t>N</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Y</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NZ" sz="2400" kern="100" dirty="0">
                          <a:effectLst/>
                        </a:rPr>
                        <a:t>N</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NZ" sz="2400" kern="100" dirty="0">
                          <a:effectLst/>
                        </a:rPr>
                        <a:t> </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39463784"/>
                  </a:ext>
                </a:extLst>
              </a:tr>
              <a:tr h="315499">
                <a:tc>
                  <a:txBody>
                    <a:bodyPr/>
                    <a:lstStyle/>
                    <a:p>
                      <a:pPr algn="just">
                        <a:lnSpc>
                          <a:spcPct val="107000"/>
                        </a:lnSpc>
                        <a:spcAft>
                          <a:spcPts val="800"/>
                        </a:spcAft>
                      </a:pPr>
                      <a:r>
                        <a:rPr lang="en-NZ" sz="2400" kern="100" dirty="0">
                          <a:effectLst/>
                        </a:rPr>
                        <a:t> </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dirty="0">
                          <a:effectLst/>
                        </a:rPr>
                        <a:t>BET</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dirty="0">
                          <a:effectLst/>
                        </a:rPr>
                        <a:t>2018</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NZ" sz="2400" kern="100" dirty="0">
                          <a:effectLst/>
                        </a:rPr>
                        <a:t>N</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Y</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NZ" sz="2400" kern="100" dirty="0">
                          <a:effectLst/>
                        </a:rPr>
                        <a:t>N</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NZ" sz="2400" kern="100" dirty="0">
                          <a:effectLst/>
                        </a:rPr>
                        <a:t> </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43611588"/>
                  </a:ext>
                </a:extLst>
              </a:tr>
              <a:tr h="315499">
                <a:tc>
                  <a:txBody>
                    <a:bodyPr/>
                    <a:lstStyle/>
                    <a:p>
                      <a:pPr algn="just">
                        <a:lnSpc>
                          <a:spcPct val="107000"/>
                        </a:lnSpc>
                        <a:spcAft>
                          <a:spcPts val="800"/>
                        </a:spcAft>
                      </a:pPr>
                      <a:r>
                        <a:rPr lang="en-NZ" sz="2400" kern="100" dirty="0">
                          <a:effectLst/>
                        </a:rPr>
                        <a:t>CCSBT</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dirty="0">
                          <a:effectLst/>
                        </a:rPr>
                        <a:t>SBT</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NZ" sz="2400" kern="100" dirty="0">
                          <a:effectLst/>
                        </a:rPr>
                        <a:t>2005-present</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NZ" sz="2400" kern="100" dirty="0">
                          <a:effectLst/>
                        </a:rPr>
                        <a:t>0.5%</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N</a:t>
                      </a: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endParaRPr lang="en-NZ"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0342029"/>
                  </a:ext>
                </a:extLst>
              </a:tr>
            </a:tbl>
          </a:graphicData>
        </a:graphic>
      </p:graphicFrame>
      <p:sp>
        <p:nvSpPr>
          <p:cNvPr id="4" name="Slide Number Placeholder 3">
            <a:extLst>
              <a:ext uri="{FF2B5EF4-FFF2-40B4-BE49-F238E27FC236}">
                <a16:creationId xmlns:a16="http://schemas.microsoft.com/office/drawing/2014/main" id="{50CA5272-2DAC-D57E-C342-CBA3DBB8E707}"/>
              </a:ext>
            </a:extLst>
          </p:cNvPr>
          <p:cNvSpPr>
            <a:spLocks noGrp="1"/>
          </p:cNvSpPr>
          <p:nvPr>
            <p:ph type="sldNum" sz="quarter" idx="12"/>
          </p:nvPr>
        </p:nvSpPr>
        <p:spPr/>
        <p:txBody>
          <a:bodyPr/>
          <a:lstStyle/>
          <a:p>
            <a:fld id="{FAEF9944-A4F6-4C59-AEBD-678D6480B8EA}" type="slidenum">
              <a:rPr lang="en-US" smtClean="0"/>
              <a:t>4</a:t>
            </a:fld>
            <a:endParaRPr lang="en-US" dirty="0"/>
          </a:p>
        </p:txBody>
      </p:sp>
    </p:spTree>
    <p:extLst>
      <p:ext uri="{BB962C8B-B14F-4D97-AF65-F5344CB8AC3E}">
        <p14:creationId xmlns:p14="http://schemas.microsoft.com/office/powerpoint/2010/main" val="1011413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D4913A2-81E3-C644-25C6-C55738D512BA}"/>
              </a:ext>
            </a:extLst>
          </p:cNvPr>
          <p:cNvSpPr>
            <a:spLocks noGrp="1"/>
          </p:cNvSpPr>
          <p:nvPr>
            <p:ph idx="1"/>
          </p:nvPr>
        </p:nvSpPr>
        <p:spPr/>
        <p:txBody>
          <a:bodyPr/>
          <a:lstStyle/>
          <a:p>
            <a:r>
              <a:rPr lang="en-AU" dirty="0"/>
              <a:t>SC20 is invited to note:</a:t>
            </a:r>
          </a:p>
          <a:p>
            <a:pPr lvl="1"/>
            <a:r>
              <a:rPr lang="en-AU" dirty="0"/>
              <a:t>This project has not progressed to completion under the original TOR scope</a:t>
            </a:r>
          </a:p>
          <a:p>
            <a:pPr lvl="1"/>
            <a:r>
              <a:rPr lang="en-AU" dirty="0"/>
              <a:t>Aspects of the original project scope were somewhat redundant - covered comprehensively in WCPFC-SC20-2024/SA-IP-19</a:t>
            </a:r>
          </a:p>
          <a:p>
            <a:pPr lvl="1"/>
            <a:r>
              <a:rPr lang="en-AU" dirty="0"/>
              <a:t>Suggest no cost extension, for incomplete aspects of the current project (i.e. engagement with DWFN) and initiate collaboration on a broader inter-</a:t>
            </a:r>
            <a:r>
              <a:rPr lang="en-AU" dirty="0" err="1"/>
              <a:t>tRFMO</a:t>
            </a:r>
            <a:r>
              <a:rPr lang="en-AU" dirty="0"/>
              <a:t> project on challenges and solutions to improve reliability of CPUE indices for tuna assessments (a priority research area in the Tuna Assessment Research Plan) (TOR is provided for the no cost extension)</a:t>
            </a:r>
          </a:p>
          <a:p>
            <a:pPr lvl="1"/>
            <a:r>
              <a:rPr lang="en-AU" dirty="0"/>
              <a:t>This project will include effort creep - more effective to consider effort creep as part of a broader project considering challenges associated with CPUE abundance indices for tuna</a:t>
            </a:r>
          </a:p>
        </p:txBody>
      </p:sp>
      <p:sp>
        <p:nvSpPr>
          <p:cNvPr id="3" name="Title 2">
            <a:extLst>
              <a:ext uri="{FF2B5EF4-FFF2-40B4-BE49-F238E27FC236}">
                <a16:creationId xmlns:a16="http://schemas.microsoft.com/office/drawing/2014/main" id="{A09E0311-6F2B-47C9-21FC-73ED75157B83}"/>
              </a:ext>
            </a:extLst>
          </p:cNvPr>
          <p:cNvSpPr>
            <a:spLocks noGrp="1"/>
          </p:cNvSpPr>
          <p:nvPr>
            <p:ph type="title"/>
          </p:nvPr>
        </p:nvSpPr>
        <p:spPr/>
        <p:txBody>
          <a:bodyPr/>
          <a:lstStyle/>
          <a:p>
            <a:r>
              <a:rPr lang="en-AU" dirty="0"/>
              <a:t>Recommendations</a:t>
            </a:r>
          </a:p>
        </p:txBody>
      </p:sp>
    </p:spTree>
    <p:extLst>
      <p:ext uri="{BB962C8B-B14F-4D97-AF65-F5344CB8AC3E}">
        <p14:creationId xmlns:p14="http://schemas.microsoft.com/office/powerpoint/2010/main" val="42139920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Presentation 2023-template" id="{7ED0BD88-44DF-4281-AA73-B878B4097276}" vid="{E8BCBFB3-CD6A-4C05-959D-898D6F5798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644aaaf-76d5-4a97-8df4-1ac44f24cfd9" xsi:nil="true"/>
    <lcf76f155ced4ddcb4097134ff3c332f xmlns="8429cdef-8c4a-4b4f-a5bd-9a657e45f834">
      <Terms xmlns="http://schemas.microsoft.com/office/infopath/2007/PartnerControls"/>
    </lcf76f155ced4ddcb4097134ff3c332f>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85AAC2F25D61348B8922E59BDF82BAD" ma:contentTypeVersion="16" ma:contentTypeDescription="Create a new document." ma:contentTypeScope="" ma:versionID="fc497a70cc3de4b4baad45e0ef3fdc3b">
  <xsd:schema xmlns:xsd="http://www.w3.org/2001/XMLSchema" xmlns:xs="http://www.w3.org/2001/XMLSchema" xmlns:p="http://schemas.microsoft.com/office/2006/metadata/properties" xmlns:ns1="http://schemas.microsoft.com/sharepoint/v3" xmlns:ns2="8429cdef-8c4a-4b4f-a5bd-9a657e45f834" xmlns:ns3="fe0e20ed-f52e-4993-be80-54db2a133aca" xmlns:ns4="1644aaaf-76d5-4a97-8df4-1ac44f24cfd9" targetNamespace="http://schemas.microsoft.com/office/2006/metadata/properties" ma:root="true" ma:fieldsID="54d1022210cd15832b1e3515874fd266" ns1:_="" ns2:_="" ns3:_="" ns4:_="">
    <xsd:import namespace="http://schemas.microsoft.com/sharepoint/v3"/>
    <xsd:import namespace="8429cdef-8c4a-4b4f-a5bd-9a657e45f834"/>
    <xsd:import namespace="fe0e20ed-f52e-4993-be80-54db2a133aca"/>
    <xsd:import namespace="1644aaaf-76d5-4a97-8df4-1ac44f24cfd9"/>
    <xsd:element name="properties">
      <xsd:complexType>
        <xsd:sequence>
          <xsd:element name="documentManagement">
            <xsd:complexType>
              <xsd:all>
                <xsd:element ref="ns1:PublishingStartDate" minOccurs="0"/>
                <xsd:element ref="ns1:PublishingExpirationDate" minOccurs="0"/>
                <xsd:element ref="ns2:MediaServiceMetadata" minOccurs="0"/>
                <xsd:element ref="ns2:MediaServiceFastMetadata"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2:MediaServiceAutoKeyPoints" minOccurs="0"/>
                <xsd:element ref="ns2:MediaServiceKeyPoints"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429cdef-8c4a-4b4f-a5bd-9a657e45f83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e002d73-fcbf-44f2-bb02-7941846832b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e0e20ed-f52e-4993-be80-54db2a133ac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644aaaf-76d5-4a97-8df4-1ac44f24cfd9" elementFormDefault="qualified">
    <xsd:import namespace="http://schemas.microsoft.com/office/2006/documentManagement/types"/>
    <xsd:import namespace="http://schemas.microsoft.com/office/infopath/2007/PartnerControls"/>
    <xsd:element name="TaxCatchAll" ma:index="24" nillable="true" ma:displayName="Taxonomy Catch All Column" ma:hidden="true" ma:list="{ae2f09f5-5f26-4fce-975f-9860d26050a3}" ma:internalName="TaxCatchAll" ma:showField="CatchAllData" ma:web="1644aaaf-76d5-4a97-8df4-1ac44f24cf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3A39C41-8802-4B40-BC66-25A6D9B1EFAE}">
  <ds:schemaRefs>
    <ds:schemaRef ds:uri="http://schemas.microsoft.com/office/2006/metadata/properties"/>
    <ds:schemaRef ds:uri="http://www.w3.org/XML/1998/namespace"/>
    <ds:schemaRef ds:uri="http://purl.org/dc/elements/1.1/"/>
    <ds:schemaRef ds:uri="http://purl.org/dc/dcmitype/"/>
    <ds:schemaRef ds:uri="http://schemas.microsoft.com/office/2006/documentManagement/types"/>
    <ds:schemaRef ds:uri="http://schemas.microsoft.com/office/infopath/2007/PartnerControls"/>
    <ds:schemaRef ds:uri="286ae341-454f-41ed-96c8-9fa7238e7bf6"/>
    <ds:schemaRef ds:uri="http://schemas.openxmlformats.org/package/2006/metadata/core-properties"/>
    <ds:schemaRef ds:uri="514aaa0c-ce47-45ed-9aa6-2a303c2a9fad"/>
    <ds:schemaRef ds:uri="http://purl.org/dc/terms/"/>
    <ds:schemaRef ds:uri="1644aaaf-76d5-4a97-8df4-1ac44f24cfd9"/>
    <ds:schemaRef ds:uri="8429cdef-8c4a-4b4f-a5bd-9a657e45f834"/>
    <ds:schemaRef ds:uri="http://schemas.microsoft.com/sharepoint/v3"/>
  </ds:schemaRefs>
</ds:datastoreItem>
</file>

<file path=customXml/itemProps2.xml><?xml version="1.0" encoding="utf-8"?>
<ds:datastoreItem xmlns:ds="http://schemas.openxmlformats.org/officeDocument/2006/customXml" ds:itemID="{45508E41-647C-4FB4-9A86-C768FA85A4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429cdef-8c4a-4b4f-a5bd-9a657e45f834"/>
    <ds:schemaRef ds:uri="fe0e20ed-f52e-4993-be80-54db2a133aca"/>
    <ds:schemaRef ds:uri="1644aaaf-76d5-4a97-8df4-1ac44f24cfd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7D86592-F64F-4784-9AC1-23AEE8436EE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 Presentation 2023-template (2)</Template>
  <TotalTime>32083</TotalTime>
  <Words>459</Words>
  <Application>Microsoft Office PowerPoint</Application>
  <PresentationFormat>Widescreen</PresentationFormat>
  <Paragraphs>99</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Arial</vt:lpstr>
      <vt:lpstr>Calibri</vt:lpstr>
      <vt:lpstr>Calibri Light</vt:lpstr>
      <vt:lpstr>Tw Cen MT</vt:lpstr>
      <vt:lpstr>Office Theme</vt:lpstr>
      <vt:lpstr>PowerPoint Presentation</vt:lpstr>
      <vt:lpstr>Effort creep in longline fisheries</vt:lpstr>
      <vt:lpstr>Options for effort creep</vt:lpstr>
      <vt:lpstr>What do other tRFMOs do? </vt:lpstr>
      <vt:lpstr>Recommendations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Striped Marlin  Kajikia audax stock assessment  2024</dc:title>
  <dc:creator>Claudio Castillo Jordan</dc:creator>
  <cp:lastModifiedBy>Jemery Day</cp:lastModifiedBy>
  <cp:revision>96</cp:revision>
  <dcterms:created xsi:type="dcterms:W3CDTF">2023-11-20T02:43:18Z</dcterms:created>
  <dcterms:modified xsi:type="dcterms:W3CDTF">2024-08-17T01:31:54Z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0x010100C85AAC2F25D61348B8922E59BDF82BAD</vt:lpwstr>
  </property>
  <property fmtid="{D5CDD505-2E9C-101B-9397-08002B2CF9AE}" pid="3" name="MediaServiceImageTags">
    <vt:lpwstr/>
  </property>
</Properties>
</file>