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8"/>
  </p:notesMasterIdLst>
  <p:sldIdLst>
    <p:sldId id="276" r:id="rId5"/>
    <p:sldId id="285" r:id="rId6"/>
    <p:sldId id="302" r:id="rId7"/>
    <p:sldId id="287" r:id="rId8"/>
    <p:sldId id="304" r:id="rId9"/>
    <p:sldId id="305" r:id="rId10"/>
    <p:sldId id="306" r:id="rId11"/>
    <p:sldId id="307" r:id="rId12"/>
    <p:sldId id="309" r:id="rId13"/>
    <p:sldId id="320" r:id="rId14"/>
    <p:sldId id="308" r:id="rId15"/>
    <p:sldId id="310" r:id="rId16"/>
    <p:sldId id="311" r:id="rId17"/>
    <p:sldId id="312" r:id="rId18"/>
    <p:sldId id="303" r:id="rId19"/>
    <p:sldId id="313" r:id="rId20"/>
    <p:sldId id="301" r:id="rId21"/>
    <p:sldId id="314" r:id="rId22"/>
    <p:sldId id="319" r:id="rId23"/>
    <p:sldId id="315" r:id="rId24"/>
    <p:sldId id="316" r:id="rId25"/>
    <p:sldId id="317" r:id="rId26"/>
    <p:sldId id="318" r:id="rId27"/>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46AD"/>
    <a:srgbClr val="00B0CA"/>
    <a:srgbClr val="DEF3FE"/>
    <a:srgbClr val="D5FA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66709" autoAdjust="0"/>
  </p:normalViewPr>
  <p:slideViewPr>
    <p:cSldViewPr snapToGrid="0">
      <p:cViewPr varScale="1">
        <p:scale>
          <a:sx n="57" d="100"/>
          <a:sy n="57" d="100"/>
        </p:scale>
        <p:origin x="1632" y="53"/>
      </p:cViewPr>
      <p:guideLst/>
    </p:cSldViewPr>
  </p:slideViewPr>
  <p:notesTextViewPr>
    <p:cViewPr>
      <p:scale>
        <a:sx n="3" d="2"/>
        <a:sy n="3" d="2"/>
      </p:scale>
      <p:origin x="0" y="0"/>
    </p:cViewPr>
  </p:notesTextViewPr>
  <p:notesViewPr>
    <p:cSldViewPr snapToGrid="0">
      <p:cViewPr varScale="1">
        <p:scale>
          <a:sx n="84" d="100"/>
          <a:sy n="84" d="100"/>
        </p:scale>
        <p:origin x="2976"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346071-01D2-4ADD-A0C1-3560CB4A6686}" type="datetimeFigureOut">
              <a:rPr lang="en-US" smtClean="0"/>
              <a:t>8/15/2024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E8CA93-D54D-4B0A-8D32-4D7DED202665}" type="slidenum">
              <a:rPr lang="en-US" smtClean="0"/>
              <a:t>‹#›</a:t>
            </a:fld>
            <a:endParaRPr lang="en-US"/>
          </a:p>
        </p:txBody>
      </p:sp>
    </p:spTree>
    <p:extLst>
      <p:ext uri="{BB962C8B-B14F-4D97-AF65-F5344CB8AC3E}">
        <p14:creationId xmlns:p14="http://schemas.microsoft.com/office/powerpoint/2010/main" val="39483338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br>
              <a:rPr lang="en-AU" dirty="0"/>
            </a:br>
            <a:endParaRPr lang="en-AU" dirty="0"/>
          </a:p>
        </p:txBody>
      </p:sp>
      <p:sp>
        <p:nvSpPr>
          <p:cNvPr id="4" name="Slide Number Placeholder 3"/>
          <p:cNvSpPr>
            <a:spLocks noGrp="1"/>
          </p:cNvSpPr>
          <p:nvPr>
            <p:ph type="sldNum" sz="quarter" idx="5"/>
          </p:nvPr>
        </p:nvSpPr>
        <p:spPr/>
        <p:txBody>
          <a:bodyPr/>
          <a:lstStyle/>
          <a:p>
            <a:fld id="{23E8CA93-D54D-4B0A-8D32-4D7DED202665}" type="slidenum">
              <a:rPr lang="en-US" smtClean="0"/>
              <a:t>1</a:t>
            </a:fld>
            <a:endParaRPr lang="en-US"/>
          </a:p>
        </p:txBody>
      </p:sp>
    </p:spTree>
    <p:extLst>
      <p:ext uri="{BB962C8B-B14F-4D97-AF65-F5344CB8AC3E}">
        <p14:creationId xmlns:p14="http://schemas.microsoft.com/office/powerpoint/2010/main" val="12820531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23E8CA93-D54D-4B0A-8D32-4D7DED202665}" type="slidenum">
              <a:rPr lang="en-US" smtClean="0"/>
              <a:t>15</a:t>
            </a:fld>
            <a:endParaRPr lang="en-US"/>
          </a:p>
        </p:txBody>
      </p:sp>
    </p:spTree>
    <p:extLst>
      <p:ext uri="{BB962C8B-B14F-4D97-AF65-F5344CB8AC3E}">
        <p14:creationId xmlns:p14="http://schemas.microsoft.com/office/powerpoint/2010/main" val="28814429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sz="1800" dirty="0">
                <a:effectLst/>
                <a:latin typeface="Aptos" panose="020B0004020202020204" pitchFamily="34" charset="0"/>
                <a:ea typeface="Aptos" panose="020B0004020202020204" pitchFamily="34" charset="0"/>
                <a:cs typeface="Aptos" panose="020B0004020202020204" pitchFamily="34" charset="0"/>
              </a:rPr>
              <a:t>F/</a:t>
            </a:r>
            <a:r>
              <a:rPr lang="en-AU" sz="1800" dirty="0" err="1">
                <a:effectLst/>
                <a:latin typeface="Aptos" panose="020B0004020202020204" pitchFamily="34" charset="0"/>
                <a:ea typeface="Aptos" panose="020B0004020202020204" pitchFamily="34" charset="0"/>
                <a:cs typeface="Aptos" panose="020B0004020202020204" pitchFamily="34" charset="0"/>
              </a:rPr>
              <a:t>Fmsy</a:t>
            </a:r>
            <a:r>
              <a:rPr lang="en-AU" sz="1800" dirty="0">
                <a:effectLst/>
                <a:latin typeface="Aptos" panose="020B0004020202020204" pitchFamily="34" charset="0"/>
                <a:ea typeface="Aptos" panose="020B0004020202020204" pitchFamily="34" charset="0"/>
                <a:cs typeface="Aptos" panose="020B0004020202020204" pitchFamily="34" charset="0"/>
              </a:rPr>
              <a:t> is so low because the yield curve is pretty flat. MSY is only achieved at around 3x recent F levels, but the increase in yield from recent levels is only about 10%.</a:t>
            </a:r>
          </a:p>
          <a:p>
            <a:pPr marL="171450" indent="-171450">
              <a:buFont typeface="Arial" panose="020B0604020202020204" pitchFamily="34" charset="0"/>
              <a:buChar char="•"/>
            </a:pPr>
            <a:r>
              <a:rPr lang="en-AU" sz="1800" dirty="0">
                <a:effectLst/>
                <a:latin typeface="Aptos" panose="020B0004020202020204" pitchFamily="34" charset="0"/>
                <a:ea typeface="Aptos" panose="020B0004020202020204" pitchFamily="34" charset="0"/>
                <a:cs typeface="Aptos" panose="020B0004020202020204" pitchFamily="34" charset="0"/>
              </a:rPr>
              <a:t>The depletion plots help explain that even though impact on SB is at moderate levels, impact on the older part of the stock exploited by longline is much greater. The depletion by age class can be looked at in relation to LL selectivity by age, with significant exploitation starting around age 7.</a:t>
            </a:r>
          </a:p>
          <a:p>
            <a:pPr marL="171450" indent="-171450">
              <a:buFont typeface="Arial" panose="020B0604020202020204" pitchFamily="34" charset="0"/>
              <a:buChar char="•"/>
            </a:pPr>
            <a:r>
              <a:rPr lang="en-AU" sz="1800" dirty="0">
                <a:effectLst/>
                <a:latin typeface="Aptos" panose="020B0004020202020204" pitchFamily="34" charset="0"/>
              </a:rPr>
              <a:t>LL exploitable biomass depletion is developed from fishery 18. It is much more depleted than the overall depletion.</a:t>
            </a:r>
            <a:endParaRPr lang="en-AU" dirty="0"/>
          </a:p>
        </p:txBody>
      </p:sp>
      <p:sp>
        <p:nvSpPr>
          <p:cNvPr id="4" name="Slide Number Placeholder 3"/>
          <p:cNvSpPr>
            <a:spLocks noGrp="1"/>
          </p:cNvSpPr>
          <p:nvPr>
            <p:ph type="sldNum" sz="quarter" idx="5"/>
          </p:nvPr>
        </p:nvSpPr>
        <p:spPr/>
        <p:txBody>
          <a:bodyPr/>
          <a:lstStyle/>
          <a:p>
            <a:fld id="{23E8CA93-D54D-4B0A-8D32-4D7DED202665}" type="slidenum">
              <a:rPr lang="en-US" smtClean="0"/>
              <a:t>20</a:t>
            </a:fld>
            <a:endParaRPr lang="en-US"/>
          </a:p>
        </p:txBody>
      </p:sp>
    </p:spTree>
    <p:extLst>
      <p:ext uri="{BB962C8B-B14F-4D97-AF65-F5344CB8AC3E}">
        <p14:creationId xmlns:p14="http://schemas.microsoft.com/office/powerpoint/2010/main" val="5526358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AU" dirty="0"/>
          </a:p>
        </p:txBody>
      </p:sp>
      <p:sp>
        <p:nvSpPr>
          <p:cNvPr id="4" name="Slide Number Placeholder 3"/>
          <p:cNvSpPr>
            <a:spLocks noGrp="1"/>
          </p:cNvSpPr>
          <p:nvPr>
            <p:ph type="sldNum" sz="quarter" idx="5"/>
          </p:nvPr>
        </p:nvSpPr>
        <p:spPr/>
        <p:txBody>
          <a:bodyPr/>
          <a:lstStyle/>
          <a:p>
            <a:fld id="{23E8CA93-D54D-4B0A-8D32-4D7DED202665}" type="slidenum">
              <a:rPr lang="en-US" smtClean="0"/>
              <a:t>21</a:t>
            </a:fld>
            <a:endParaRPr lang="en-US"/>
          </a:p>
        </p:txBody>
      </p:sp>
    </p:spTree>
    <p:extLst>
      <p:ext uri="{BB962C8B-B14F-4D97-AF65-F5344CB8AC3E}">
        <p14:creationId xmlns:p14="http://schemas.microsoft.com/office/powerpoint/2010/main" val="25555522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AU" dirty="0"/>
          </a:p>
        </p:txBody>
      </p:sp>
      <p:sp>
        <p:nvSpPr>
          <p:cNvPr id="4" name="Slide Number Placeholder 3"/>
          <p:cNvSpPr>
            <a:spLocks noGrp="1"/>
          </p:cNvSpPr>
          <p:nvPr>
            <p:ph type="sldNum" sz="quarter" idx="5"/>
          </p:nvPr>
        </p:nvSpPr>
        <p:spPr/>
        <p:txBody>
          <a:bodyPr/>
          <a:lstStyle/>
          <a:p>
            <a:fld id="{23E8CA93-D54D-4B0A-8D32-4D7DED202665}" type="slidenum">
              <a:rPr lang="en-US" smtClean="0"/>
              <a:t>22</a:t>
            </a:fld>
            <a:endParaRPr lang="en-US"/>
          </a:p>
        </p:txBody>
      </p:sp>
    </p:spTree>
    <p:extLst>
      <p:ext uri="{BB962C8B-B14F-4D97-AF65-F5344CB8AC3E}">
        <p14:creationId xmlns:p14="http://schemas.microsoft.com/office/powerpoint/2010/main" val="14122845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AU" dirty="0"/>
          </a:p>
        </p:txBody>
      </p:sp>
      <p:sp>
        <p:nvSpPr>
          <p:cNvPr id="4" name="Slide Number Placeholder 3"/>
          <p:cNvSpPr>
            <a:spLocks noGrp="1"/>
          </p:cNvSpPr>
          <p:nvPr>
            <p:ph type="sldNum" sz="quarter" idx="5"/>
          </p:nvPr>
        </p:nvSpPr>
        <p:spPr/>
        <p:txBody>
          <a:bodyPr/>
          <a:lstStyle/>
          <a:p>
            <a:fld id="{23E8CA93-D54D-4B0A-8D32-4D7DED202665}" type="slidenum">
              <a:rPr lang="en-US" smtClean="0"/>
              <a:t>23</a:t>
            </a:fld>
            <a:endParaRPr lang="en-US"/>
          </a:p>
        </p:txBody>
      </p:sp>
    </p:spTree>
    <p:extLst>
      <p:ext uri="{BB962C8B-B14F-4D97-AF65-F5344CB8AC3E}">
        <p14:creationId xmlns:p14="http://schemas.microsoft.com/office/powerpoint/2010/main" val="25067770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AU" dirty="0"/>
          </a:p>
        </p:txBody>
      </p:sp>
      <p:sp>
        <p:nvSpPr>
          <p:cNvPr id="4" name="Slide Number Placeholder 3"/>
          <p:cNvSpPr>
            <a:spLocks noGrp="1"/>
          </p:cNvSpPr>
          <p:nvPr>
            <p:ph type="sldNum" sz="quarter" idx="5"/>
          </p:nvPr>
        </p:nvSpPr>
        <p:spPr/>
        <p:txBody>
          <a:bodyPr/>
          <a:lstStyle/>
          <a:p>
            <a:fld id="{23E8CA93-D54D-4B0A-8D32-4D7DED202665}" type="slidenum">
              <a:rPr lang="en-US" smtClean="0"/>
              <a:t>2</a:t>
            </a:fld>
            <a:endParaRPr lang="en-US"/>
          </a:p>
        </p:txBody>
      </p:sp>
    </p:spTree>
    <p:extLst>
      <p:ext uri="{BB962C8B-B14F-4D97-AF65-F5344CB8AC3E}">
        <p14:creationId xmlns:p14="http://schemas.microsoft.com/office/powerpoint/2010/main" val="23469343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AU" dirty="0"/>
          </a:p>
        </p:txBody>
      </p:sp>
      <p:sp>
        <p:nvSpPr>
          <p:cNvPr id="4" name="Slide Number Placeholder 3"/>
          <p:cNvSpPr>
            <a:spLocks noGrp="1"/>
          </p:cNvSpPr>
          <p:nvPr>
            <p:ph type="sldNum" sz="quarter" idx="5"/>
          </p:nvPr>
        </p:nvSpPr>
        <p:spPr/>
        <p:txBody>
          <a:bodyPr/>
          <a:lstStyle/>
          <a:p>
            <a:fld id="{23E8CA93-D54D-4B0A-8D32-4D7DED202665}" type="slidenum">
              <a:rPr lang="en-US" smtClean="0"/>
              <a:t>3</a:t>
            </a:fld>
            <a:endParaRPr lang="en-US"/>
          </a:p>
        </p:txBody>
      </p:sp>
    </p:spTree>
    <p:extLst>
      <p:ext uri="{BB962C8B-B14F-4D97-AF65-F5344CB8AC3E}">
        <p14:creationId xmlns:p14="http://schemas.microsoft.com/office/powerpoint/2010/main" val="30175724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23E8CA93-D54D-4B0A-8D32-4D7DED202665}" type="slidenum">
              <a:rPr lang="en-US" smtClean="0"/>
              <a:t>4</a:t>
            </a:fld>
            <a:endParaRPr lang="en-US"/>
          </a:p>
        </p:txBody>
      </p:sp>
    </p:spTree>
    <p:extLst>
      <p:ext uri="{BB962C8B-B14F-4D97-AF65-F5344CB8AC3E}">
        <p14:creationId xmlns:p14="http://schemas.microsoft.com/office/powerpoint/2010/main" val="20545059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23E8CA93-D54D-4B0A-8D32-4D7DED202665}" type="slidenum">
              <a:rPr lang="en-US" smtClean="0"/>
              <a:t>5</a:t>
            </a:fld>
            <a:endParaRPr lang="en-US"/>
          </a:p>
        </p:txBody>
      </p:sp>
    </p:spTree>
    <p:extLst>
      <p:ext uri="{BB962C8B-B14F-4D97-AF65-F5344CB8AC3E}">
        <p14:creationId xmlns:p14="http://schemas.microsoft.com/office/powerpoint/2010/main" val="269081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23E8CA93-D54D-4B0A-8D32-4D7DED202665}" type="slidenum">
              <a:rPr lang="en-US" smtClean="0"/>
              <a:t>6</a:t>
            </a:fld>
            <a:endParaRPr lang="en-US"/>
          </a:p>
        </p:txBody>
      </p:sp>
    </p:spTree>
    <p:extLst>
      <p:ext uri="{BB962C8B-B14F-4D97-AF65-F5344CB8AC3E}">
        <p14:creationId xmlns:p14="http://schemas.microsoft.com/office/powerpoint/2010/main" val="21328086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23E8CA93-D54D-4B0A-8D32-4D7DED202665}" type="slidenum">
              <a:rPr lang="en-US" smtClean="0"/>
              <a:t>7</a:t>
            </a:fld>
            <a:endParaRPr lang="en-US"/>
          </a:p>
        </p:txBody>
      </p:sp>
    </p:spTree>
    <p:extLst>
      <p:ext uri="{BB962C8B-B14F-4D97-AF65-F5344CB8AC3E}">
        <p14:creationId xmlns:p14="http://schemas.microsoft.com/office/powerpoint/2010/main" val="3041153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AU" dirty="0"/>
          </a:p>
        </p:txBody>
      </p:sp>
      <p:sp>
        <p:nvSpPr>
          <p:cNvPr id="4" name="Slide Number Placeholder 3"/>
          <p:cNvSpPr>
            <a:spLocks noGrp="1"/>
          </p:cNvSpPr>
          <p:nvPr>
            <p:ph type="sldNum" sz="quarter" idx="5"/>
          </p:nvPr>
        </p:nvSpPr>
        <p:spPr/>
        <p:txBody>
          <a:bodyPr/>
          <a:lstStyle/>
          <a:p>
            <a:fld id="{23E8CA93-D54D-4B0A-8D32-4D7DED202665}" type="slidenum">
              <a:rPr lang="en-US" smtClean="0"/>
              <a:t>8</a:t>
            </a:fld>
            <a:endParaRPr lang="en-US"/>
          </a:p>
        </p:txBody>
      </p:sp>
    </p:spTree>
    <p:extLst>
      <p:ext uri="{BB962C8B-B14F-4D97-AF65-F5344CB8AC3E}">
        <p14:creationId xmlns:p14="http://schemas.microsoft.com/office/powerpoint/2010/main" val="21448867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23E8CA93-D54D-4B0A-8D32-4D7DED202665}" type="slidenum">
              <a:rPr lang="en-US" smtClean="0"/>
              <a:t>10</a:t>
            </a:fld>
            <a:endParaRPr lang="en-US"/>
          </a:p>
        </p:txBody>
      </p:sp>
    </p:spTree>
    <p:extLst>
      <p:ext uri="{BB962C8B-B14F-4D97-AF65-F5344CB8AC3E}">
        <p14:creationId xmlns:p14="http://schemas.microsoft.com/office/powerpoint/2010/main" val="2006576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CA714-9302-4F78-8284-842B920EF9B4}"/>
              </a:ext>
            </a:extLst>
          </p:cNvPr>
          <p:cNvSpPr>
            <a:spLocks noGrp="1"/>
          </p:cNvSpPr>
          <p:nvPr>
            <p:ph type="ctrTitle"/>
          </p:nvPr>
        </p:nvSpPr>
        <p:spPr>
          <a:xfrm>
            <a:off x="4998720" y="2646363"/>
            <a:ext cx="6736080" cy="2387600"/>
          </a:xfrm>
        </p:spPr>
        <p:txBody>
          <a:bodyPr anchor="b" anchorCtr="0"/>
          <a:lstStyle>
            <a:lvl1pPr algn="l">
              <a:defRPr sz="6000"/>
            </a:lvl1pPr>
          </a:lstStyle>
          <a:p>
            <a:r>
              <a:rPr lang="en-US"/>
              <a:t>Click to edit Master title style</a:t>
            </a:r>
            <a:endParaRPr lang="fr-FR" dirty="0"/>
          </a:p>
        </p:txBody>
      </p:sp>
      <p:sp>
        <p:nvSpPr>
          <p:cNvPr id="3" name="Subtitle 2">
            <a:extLst>
              <a:ext uri="{FF2B5EF4-FFF2-40B4-BE49-F238E27FC236}">
                <a16:creationId xmlns:a16="http://schemas.microsoft.com/office/drawing/2014/main" id="{7B0BE79B-66B3-4535-868E-13C4FF6E637F}"/>
              </a:ext>
            </a:extLst>
          </p:cNvPr>
          <p:cNvSpPr>
            <a:spLocks noGrp="1"/>
          </p:cNvSpPr>
          <p:nvPr>
            <p:ph type="subTitle" idx="1"/>
          </p:nvPr>
        </p:nvSpPr>
        <p:spPr>
          <a:xfrm>
            <a:off x="4998720" y="5126038"/>
            <a:ext cx="6736080" cy="583882"/>
          </a:xfrm>
        </p:spPr>
        <p:txBody>
          <a:bodyPr anchor="t" anchorCtr="0"/>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r-FR" dirty="0"/>
          </a:p>
        </p:txBody>
      </p:sp>
      <p:sp>
        <p:nvSpPr>
          <p:cNvPr id="4" name="Date Placeholder 3">
            <a:extLst>
              <a:ext uri="{FF2B5EF4-FFF2-40B4-BE49-F238E27FC236}">
                <a16:creationId xmlns:a16="http://schemas.microsoft.com/office/drawing/2014/main" id="{EB6E2576-EA73-40E8-A2F2-A62B73E3CC2A}"/>
              </a:ext>
            </a:extLst>
          </p:cNvPr>
          <p:cNvSpPr>
            <a:spLocks noGrp="1"/>
          </p:cNvSpPr>
          <p:nvPr>
            <p:ph type="dt" sz="half" idx="10"/>
          </p:nvPr>
        </p:nvSpPr>
        <p:spPr/>
        <p:txBody>
          <a:bodyPr/>
          <a:lstStyle/>
          <a:p>
            <a:fld id="{371E880D-16D1-4539-9948-C2240ACC59CA}" type="datetimeFigureOut">
              <a:rPr lang="fr-FR" smtClean="0"/>
              <a:t>15/08/2024</a:t>
            </a:fld>
            <a:endParaRPr lang="fr-FR"/>
          </a:p>
        </p:txBody>
      </p:sp>
      <p:sp>
        <p:nvSpPr>
          <p:cNvPr id="5" name="Footer Placeholder 4">
            <a:extLst>
              <a:ext uri="{FF2B5EF4-FFF2-40B4-BE49-F238E27FC236}">
                <a16:creationId xmlns:a16="http://schemas.microsoft.com/office/drawing/2014/main" id="{25C5CCD9-36E9-4809-B113-D53B5EBE8041}"/>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54FD451D-CA62-47FA-92B4-ED2D8FCD9795}"/>
              </a:ext>
            </a:extLst>
          </p:cNvPr>
          <p:cNvSpPr>
            <a:spLocks noGrp="1"/>
          </p:cNvSpPr>
          <p:nvPr>
            <p:ph type="sldNum" sz="quarter" idx="12"/>
          </p:nvPr>
        </p:nvSpPr>
        <p:spPr/>
        <p:txBody>
          <a:bodyPr/>
          <a:lstStyle/>
          <a:p>
            <a:fld id="{FA861154-064F-4AC5-84EA-549FDD985C1D}" type="slidenum">
              <a:rPr lang="fr-FR" smtClean="0"/>
              <a:t>‹#›</a:t>
            </a:fld>
            <a:endParaRPr lang="fr-FR"/>
          </a:p>
        </p:txBody>
      </p:sp>
      <p:pic>
        <p:nvPicPr>
          <p:cNvPr id="7" name="Picture 6" descr="Background pattern&#10;&#10;Description automatically generated">
            <a:extLst>
              <a:ext uri="{FF2B5EF4-FFF2-40B4-BE49-F238E27FC236}">
                <a16:creationId xmlns:a16="http://schemas.microsoft.com/office/drawing/2014/main" id="{92767241-17BF-8AFF-B9BE-875195288E2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4521263" cy="6858000"/>
          </a:xfrm>
          <a:prstGeom prst="rect">
            <a:avLst/>
          </a:prstGeom>
        </p:spPr>
      </p:pic>
      <p:pic>
        <p:nvPicPr>
          <p:cNvPr id="8" name="Picture 4">
            <a:extLst>
              <a:ext uri="{FF2B5EF4-FFF2-40B4-BE49-F238E27FC236}">
                <a16:creationId xmlns:a16="http://schemas.microsoft.com/office/drawing/2014/main" id="{0847052D-DE93-DF88-3AAA-CB2675B70725}"/>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39013" r="-1"/>
          <a:stretch/>
        </p:blipFill>
        <p:spPr>
          <a:xfrm>
            <a:off x="9781162" y="80160"/>
            <a:ext cx="1783964" cy="972000"/>
          </a:xfrm>
          <a:prstGeom prst="rect">
            <a:avLst/>
          </a:prstGeom>
        </p:spPr>
      </p:pic>
    </p:spTree>
    <p:extLst>
      <p:ext uri="{BB962C8B-B14F-4D97-AF65-F5344CB8AC3E}">
        <p14:creationId xmlns:p14="http://schemas.microsoft.com/office/powerpoint/2010/main" val="222707249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B42EE8B-A420-482C-AA8F-161CF56177BD}"/>
              </a:ext>
            </a:extLst>
          </p:cNvPr>
          <p:cNvSpPr>
            <a:spLocks noGrp="1"/>
          </p:cNvSpPr>
          <p:nvPr>
            <p:ph idx="1"/>
          </p:nvPr>
        </p:nvSpPr>
        <p:spPr>
          <a:xfrm>
            <a:off x="1025624" y="1693580"/>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dirty="0"/>
          </a:p>
        </p:txBody>
      </p:sp>
      <p:sp>
        <p:nvSpPr>
          <p:cNvPr id="4" name="Date Placeholder 3">
            <a:extLst>
              <a:ext uri="{FF2B5EF4-FFF2-40B4-BE49-F238E27FC236}">
                <a16:creationId xmlns:a16="http://schemas.microsoft.com/office/drawing/2014/main" id="{843CB40F-0903-4B7E-8BF4-FABD7BA25384}"/>
              </a:ext>
            </a:extLst>
          </p:cNvPr>
          <p:cNvSpPr>
            <a:spLocks noGrp="1"/>
          </p:cNvSpPr>
          <p:nvPr>
            <p:ph type="dt" sz="half" idx="10"/>
          </p:nvPr>
        </p:nvSpPr>
        <p:spPr/>
        <p:txBody>
          <a:bodyPr/>
          <a:lstStyle/>
          <a:p>
            <a:fld id="{371E880D-16D1-4539-9948-C2240ACC59CA}" type="datetimeFigureOut">
              <a:rPr lang="fr-FR" smtClean="0"/>
              <a:t>15/08/2024</a:t>
            </a:fld>
            <a:endParaRPr lang="fr-FR"/>
          </a:p>
        </p:txBody>
      </p:sp>
      <p:sp>
        <p:nvSpPr>
          <p:cNvPr id="5" name="Footer Placeholder 4">
            <a:extLst>
              <a:ext uri="{FF2B5EF4-FFF2-40B4-BE49-F238E27FC236}">
                <a16:creationId xmlns:a16="http://schemas.microsoft.com/office/drawing/2014/main" id="{9D1AB605-A5E2-4DE4-9DDB-979FC3696055}"/>
              </a:ext>
            </a:extLst>
          </p:cNvPr>
          <p:cNvSpPr>
            <a:spLocks noGrp="1"/>
          </p:cNvSpPr>
          <p:nvPr>
            <p:ph type="ftr" sz="quarter" idx="11"/>
          </p:nvPr>
        </p:nvSpPr>
        <p:spPr/>
        <p:txBody>
          <a:bodyPr/>
          <a:lstStyle/>
          <a:p>
            <a:endParaRPr lang="fr-FR" dirty="0"/>
          </a:p>
        </p:txBody>
      </p:sp>
      <p:sp>
        <p:nvSpPr>
          <p:cNvPr id="6" name="Slide Number Placeholder 5">
            <a:extLst>
              <a:ext uri="{FF2B5EF4-FFF2-40B4-BE49-F238E27FC236}">
                <a16:creationId xmlns:a16="http://schemas.microsoft.com/office/drawing/2014/main" id="{21C8B41D-0106-4F2E-8CAF-6F6AA9375245}"/>
              </a:ext>
            </a:extLst>
          </p:cNvPr>
          <p:cNvSpPr>
            <a:spLocks noGrp="1"/>
          </p:cNvSpPr>
          <p:nvPr>
            <p:ph type="sldNum" sz="quarter" idx="12"/>
          </p:nvPr>
        </p:nvSpPr>
        <p:spPr/>
        <p:txBody>
          <a:bodyPr/>
          <a:lstStyle/>
          <a:p>
            <a:fld id="{FA861154-064F-4AC5-84EA-549FDD985C1D}" type="slidenum">
              <a:rPr lang="fr-FR" smtClean="0"/>
              <a:t>‹#›</a:t>
            </a:fld>
            <a:endParaRPr lang="fr-FR"/>
          </a:p>
        </p:txBody>
      </p:sp>
      <p:sp>
        <p:nvSpPr>
          <p:cNvPr id="12" name="Title 1">
            <a:extLst>
              <a:ext uri="{FF2B5EF4-FFF2-40B4-BE49-F238E27FC236}">
                <a16:creationId xmlns:a16="http://schemas.microsoft.com/office/drawing/2014/main" id="{AB70209C-55AC-7EDB-1AE6-8DA0F85A81B0}"/>
              </a:ext>
            </a:extLst>
          </p:cNvPr>
          <p:cNvSpPr>
            <a:spLocks noGrp="1"/>
          </p:cNvSpPr>
          <p:nvPr>
            <p:ph type="title" hasCustomPrompt="1"/>
          </p:nvPr>
        </p:nvSpPr>
        <p:spPr>
          <a:xfrm>
            <a:off x="1025624" y="372856"/>
            <a:ext cx="10515600" cy="1009292"/>
          </a:xfrm>
        </p:spPr>
        <p:txBody>
          <a:bodyPr anchor="t">
            <a:noAutofit/>
          </a:bodyPr>
          <a:lstStyle>
            <a:lvl1pPr>
              <a:defRPr sz="4400">
                <a:solidFill>
                  <a:srgbClr val="00B0CA"/>
                </a:solidFill>
              </a:defRPr>
            </a:lvl1pPr>
          </a:lstStyle>
          <a:p>
            <a:r>
              <a:rPr lang="en-US" dirty="0"/>
              <a:t>Title</a:t>
            </a:r>
            <a:endParaRPr lang="fr-FR" dirty="0"/>
          </a:p>
        </p:txBody>
      </p:sp>
      <p:pic>
        <p:nvPicPr>
          <p:cNvPr id="15" name="Picture 4">
            <a:extLst>
              <a:ext uri="{FF2B5EF4-FFF2-40B4-BE49-F238E27FC236}">
                <a16:creationId xmlns:a16="http://schemas.microsoft.com/office/drawing/2014/main" id="{F6086CD8-7569-EBDF-AE07-CE93B565644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39013" r="-1"/>
          <a:stretch/>
        </p:blipFill>
        <p:spPr>
          <a:xfrm>
            <a:off x="9781162" y="80160"/>
            <a:ext cx="1783964" cy="972000"/>
          </a:xfrm>
          <a:prstGeom prst="rect">
            <a:avLst/>
          </a:prstGeom>
        </p:spPr>
      </p:pic>
    </p:spTree>
    <p:extLst>
      <p:ext uri="{BB962C8B-B14F-4D97-AF65-F5344CB8AC3E}">
        <p14:creationId xmlns:p14="http://schemas.microsoft.com/office/powerpoint/2010/main" val="209412667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ottom bar 1 column text">
    <p:spTree>
      <p:nvGrpSpPr>
        <p:cNvPr id="1" name=""/>
        <p:cNvGrpSpPr/>
        <p:nvPr/>
      </p:nvGrpSpPr>
      <p:grpSpPr>
        <a:xfrm>
          <a:off x="0" y="0"/>
          <a:ext cx="0" cy="0"/>
          <a:chOff x="0" y="0"/>
          <a:chExt cx="0" cy="0"/>
        </a:xfrm>
      </p:grpSpPr>
      <p:sp>
        <p:nvSpPr>
          <p:cNvPr id="7" name="Date Placeholder 6">
            <a:extLst>
              <a:ext uri="{FF2B5EF4-FFF2-40B4-BE49-F238E27FC236}">
                <a16:creationId xmlns:a16="http://schemas.microsoft.com/office/drawing/2014/main" id="{6873F47F-D34D-44F8-A4C7-085914045DB2}"/>
              </a:ext>
            </a:extLst>
          </p:cNvPr>
          <p:cNvSpPr>
            <a:spLocks noGrp="1"/>
          </p:cNvSpPr>
          <p:nvPr>
            <p:ph type="dt" sz="half" idx="10"/>
          </p:nvPr>
        </p:nvSpPr>
        <p:spPr/>
        <p:txBody>
          <a:bodyPr/>
          <a:lstStyle/>
          <a:p>
            <a:fld id="{371E880D-16D1-4539-9948-C2240ACC59CA}" type="datetimeFigureOut">
              <a:rPr lang="fr-FR" smtClean="0"/>
              <a:t>15/08/2024</a:t>
            </a:fld>
            <a:endParaRPr lang="fr-FR"/>
          </a:p>
        </p:txBody>
      </p:sp>
      <p:sp>
        <p:nvSpPr>
          <p:cNvPr id="8" name="Footer Placeholder 7">
            <a:extLst>
              <a:ext uri="{FF2B5EF4-FFF2-40B4-BE49-F238E27FC236}">
                <a16:creationId xmlns:a16="http://schemas.microsoft.com/office/drawing/2014/main" id="{C7580783-FC5E-4A67-8104-4FB7A8D4AB8A}"/>
              </a:ext>
            </a:extLst>
          </p:cNvPr>
          <p:cNvSpPr>
            <a:spLocks noGrp="1"/>
          </p:cNvSpPr>
          <p:nvPr>
            <p:ph type="ftr" sz="quarter" idx="11"/>
          </p:nvPr>
        </p:nvSpPr>
        <p:spPr/>
        <p:txBody>
          <a:bodyPr/>
          <a:lstStyle/>
          <a:p>
            <a:endParaRPr lang="fr-FR"/>
          </a:p>
        </p:txBody>
      </p:sp>
      <p:sp>
        <p:nvSpPr>
          <p:cNvPr id="9" name="Slide Number Placeholder 8">
            <a:extLst>
              <a:ext uri="{FF2B5EF4-FFF2-40B4-BE49-F238E27FC236}">
                <a16:creationId xmlns:a16="http://schemas.microsoft.com/office/drawing/2014/main" id="{07B6090D-A3EB-4FDF-A21C-83AB4FDD39B0}"/>
              </a:ext>
            </a:extLst>
          </p:cNvPr>
          <p:cNvSpPr>
            <a:spLocks noGrp="1"/>
          </p:cNvSpPr>
          <p:nvPr>
            <p:ph type="sldNum" sz="quarter" idx="12"/>
          </p:nvPr>
        </p:nvSpPr>
        <p:spPr/>
        <p:txBody>
          <a:bodyPr/>
          <a:lstStyle/>
          <a:p>
            <a:fld id="{FA861154-064F-4AC5-84EA-549FDD985C1D}" type="slidenum">
              <a:rPr lang="fr-FR" smtClean="0"/>
              <a:t>‹#›</a:t>
            </a:fld>
            <a:endParaRPr lang="fr-FR"/>
          </a:p>
        </p:txBody>
      </p:sp>
      <p:pic>
        <p:nvPicPr>
          <p:cNvPr id="10" name="Picture 9">
            <a:extLst>
              <a:ext uri="{FF2B5EF4-FFF2-40B4-BE49-F238E27FC236}">
                <a16:creationId xmlns:a16="http://schemas.microsoft.com/office/drawing/2014/main" id="{3D0F3356-3FA1-4DEB-8E57-D4E7D5E6271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165906"/>
            <a:ext cx="12192000" cy="692094"/>
          </a:xfrm>
          <a:prstGeom prst="rect">
            <a:avLst/>
          </a:prstGeom>
        </p:spPr>
      </p:pic>
      <p:sp>
        <p:nvSpPr>
          <p:cNvPr id="17" name="Content Placeholder 2">
            <a:extLst>
              <a:ext uri="{FF2B5EF4-FFF2-40B4-BE49-F238E27FC236}">
                <a16:creationId xmlns:a16="http://schemas.microsoft.com/office/drawing/2014/main" id="{28AC3570-27DB-4DE2-AF51-4C488E57DFD8}"/>
              </a:ext>
            </a:extLst>
          </p:cNvPr>
          <p:cNvSpPr>
            <a:spLocks noGrp="1"/>
          </p:cNvSpPr>
          <p:nvPr>
            <p:ph idx="1"/>
          </p:nvPr>
        </p:nvSpPr>
        <p:spPr>
          <a:xfrm>
            <a:off x="1025624" y="1789494"/>
            <a:ext cx="10515600" cy="39212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dirty="0"/>
          </a:p>
        </p:txBody>
      </p:sp>
      <p:pic>
        <p:nvPicPr>
          <p:cNvPr id="5" name="Picture 4" descr="Graphical user interface, text, application&#10;&#10;Description automatically generated">
            <a:extLst>
              <a:ext uri="{FF2B5EF4-FFF2-40B4-BE49-F238E27FC236}">
                <a16:creationId xmlns:a16="http://schemas.microsoft.com/office/drawing/2014/main" id="{97C967CF-52DD-C426-81E5-5EACF1040946}"/>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5134" t="18038" r="4056" b="80046"/>
          <a:stretch/>
        </p:blipFill>
        <p:spPr>
          <a:xfrm>
            <a:off x="916529" y="1127557"/>
            <a:ext cx="11069826" cy="131411"/>
          </a:xfrm>
          <a:prstGeom prst="rect">
            <a:avLst/>
          </a:prstGeom>
        </p:spPr>
      </p:pic>
      <p:sp>
        <p:nvSpPr>
          <p:cNvPr id="6" name="Title 1">
            <a:extLst>
              <a:ext uri="{FF2B5EF4-FFF2-40B4-BE49-F238E27FC236}">
                <a16:creationId xmlns:a16="http://schemas.microsoft.com/office/drawing/2014/main" id="{591B9295-C753-E501-0DE1-970730B7467C}"/>
              </a:ext>
            </a:extLst>
          </p:cNvPr>
          <p:cNvSpPr>
            <a:spLocks noGrp="1"/>
          </p:cNvSpPr>
          <p:nvPr>
            <p:ph type="title" hasCustomPrompt="1"/>
          </p:nvPr>
        </p:nvSpPr>
        <p:spPr>
          <a:xfrm>
            <a:off x="1025624" y="372856"/>
            <a:ext cx="10515600" cy="1009292"/>
          </a:xfrm>
        </p:spPr>
        <p:txBody>
          <a:bodyPr anchor="t">
            <a:noAutofit/>
          </a:bodyPr>
          <a:lstStyle>
            <a:lvl1pPr>
              <a:defRPr sz="4400">
                <a:solidFill>
                  <a:srgbClr val="00B0CA"/>
                </a:solidFill>
              </a:defRPr>
            </a:lvl1pPr>
          </a:lstStyle>
          <a:p>
            <a:r>
              <a:rPr lang="en-US" dirty="0"/>
              <a:t>Title</a:t>
            </a:r>
            <a:endParaRPr lang="fr-FR" dirty="0"/>
          </a:p>
        </p:txBody>
      </p:sp>
      <p:pic>
        <p:nvPicPr>
          <p:cNvPr id="12" name="Picture 4">
            <a:extLst>
              <a:ext uri="{FF2B5EF4-FFF2-40B4-BE49-F238E27FC236}">
                <a16:creationId xmlns:a16="http://schemas.microsoft.com/office/drawing/2014/main" id="{79232801-C811-253D-12D9-6846FA476313}"/>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39013" r="-1"/>
          <a:stretch/>
        </p:blipFill>
        <p:spPr>
          <a:xfrm>
            <a:off x="9781162" y="80160"/>
            <a:ext cx="1783964" cy="972000"/>
          </a:xfrm>
          <a:prstGeom prst="rect">
            <a:avLst/>
          </a:prstGeom>
        </p:spPr>
      </p:pic>
    </p:spTree>
    <p:extLst>
      <p:ext uri="{BB962C8B-B14F-4D97-AF65-F5344CB8AC3E}">
        <p14:creationId xmlns:p14="http://schemas.microsoft.com/office/powerpoint/2010/main" val="227917634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lumns">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4102A15-9DC6-4F18-A8CA-822A6ECB321F}"/>
              </a:ext>
            </a:extLst>
          </p:cNvPr>
          <p:cNvSpPr>
            <a:spLocks noGrp="1"/>
          </p:cNvSpPr>
          <p:nvPr>
            <p:ph sz="half" idx="1"/>
          </p:nvPr>
        </p:nvSpPr>
        <p:spPr>
          <a:xfrm>
            <a:off x="1049526" y="1801881"/>
            <a:ext cx="5181600" cy="41347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dirty="0"/>
          </a:p>
        </p:txBody>
      </p:sp>
      <p:sp>
        <p:nvSpPr>
          <p:cNvPr id="4" name="Content Placeholder 3">
            <a:extLst>
              <a:ext uri="{FF2B5EF4-FFF2-40B4-BE49-F238E27FC236}">
                <a16:creationId xmlns:a16="http://schemas.microsoft.com/office/drawing/2014/main" id="{D1B36924-1628-4793-A109-B217B6E4E9B8}"/>
              </a:ext>
            </a:extLst>
          </p:cNvPr>
          <p:cNvSpPr>
            <a:spLocks noGrp="1"/>
          </p:cNvSpPr>
          <p:nvPr>
            <p:ph sz="half" idx="2"/>
          </p:nvPr>
        </p:nvSpPr>
        <p:spPr>
          <a:xfrm>
            <a:off x="6383526" y="1801881"/>
            <a:ext cx="5181600" cy="41347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Date Placeholder 4">
            <a:extLst>
              <a:ext uri="{FF2B5EF4-FFF2-40B4-BE49-F238E27FC236}">
                <a16:creationId xmlns:a16="http://schemas.microsoft.com/office/drawing/2014/main" id="{C41B3672-26D8-4D46-B9DE-6B2D27E6AC94}"/>
              </a:ext>
            </a:extLst>
          </p:cNvPr>
          <p:cNvSpPr>
            <a:spLocks noGrp="1"/>
          </p:cNvSpPr>
          <p:nvPr>
            <p:ph type="dt" sz="half" idx="10"/>
          </p:nvPr>
        </p:nvSpPr>
        <p:spPr/>
        <p:txBody>
          <a:bodyPr/>
          <a:lstStyle/>
          <a:p>
            <a:fld id="{371E880D-16D1-4539-9948-C2240ACC59CA}" type="datetimeFigureOut">
              <a:rPr lang="fr-FR" smtClean="0"/>
              <a:t>15/08/2024</a:t>
            </a:fld>
            <a:endParaRPr lang="fr-FR"/>
          </a:p>
        </p:txBody>
      </p:sp>
      <p:sp>
        <p:nvSpPr>
          <p:cNvPr id="6" name="Footer Placeholder 5">
            <a:extLst>
              <a:ext uri="{FF2B5EF4-FFF2-40B4-BE49-F238E27FC236}">
                <a16:creationId xmlns:a16="http://schemas.microsoft.com/office/drawing/2014/main" id="{78D59EA9-83A3-477E-9E11-11C501E32706}"/>
              </a:ext>
            </a:extLst>
          </p:cNvPr>
          <p:cNvSpPr>
            <a:spLocks noGrp="1"/>
          </p:cNvSpPr>
          <p:nvPr>
            <p:ph type="ftr" sz="quarter" idx="11"/>
          </p:nvPr>
        </p:nvSpPr>
        <p:spPr/>
        <p:txBody>
          <a:bodyPr/>
          <a:lstStyle/>
          <a:p>
            <a:endParaRPr lang="fr-FR"/>
          </a:p>
        </p:txBody>
      </p:sp>
      <p:sp>
        <p:nvSpPr>
          <p:cNvPr id="7" name="Slide Number Placeholder 6">
            <a:extLst>
              <a:ext uri="{FF2B5EF4-FFF2-40B4-BE49-F238E27FC236}">
                <a16:creationId xmlns:a16="http://schemas.microsoft.com/office/drawing/2014/main" id="{14F8C123-B7F5-4FD2-9435-71E4F724DFE5}"/>
              </a:ext>
            </a:extLst>
          </p:cNvPr>
          <p:cNvSpPr>
            <a:spLocks noGrp="1"/>
          </p:cNvSpPr>
          <p:nvPr>
            <p:ph type="sldNum" sz="quarter" idx="12"/>
          </p:nvPr>
        </p:nvSpPr>
        <p:spPr/>
        <p:txBody>
          <a:bodyPr/>
          <a:lstStyle/>
          <a:p>
            <a:fld id="{FA861154-064F-4AC5-84EA-549FDD985C1D}" type="slidenum">
              <a:rPr lang="fr-FR" smtClean="0"/>
              <a:t>‹#›</a:t>
            </a:fld>
            <a:endParaRPr lang="fr-FR"/>
          </a:p>
        </p:txBody>
      </p:sp>
      <p:sp>
        <p:nvSpPr>
          <p:cNvPr id="15" name="Title 1">
            <a:extLst>
              <a:ext uri="{FF2B5EF4-FFF2-40B4-BE49-F238E27FC236}">
                <a16:creationId xmlns:a16="http://schemas.microsoft.com/office/drawing/2014/main" id="{6008A5D2-D9D8-987B-E3D9-B66316B5AA17}"/>
              </a:ext>
            </a:extLst>
          </p:cNvPr>
          <p:cNvSpPr>
            <a:spLocks noGrp="1"/>
          </p:cNvSpPr>
          <p:nvPr>
            <p:ph type="title" hasCustomPrompt="1"/>
          </p:nvPr>
        </p:nvSpPr>
        <p:spPr>
          <a:xfrm>
            <a:off x="1025624" y="372856"/>
            <a:ext cx="10515600" cy="1009292"/>
          </a:xfrm>
        </p:spPr>
        <p:txBody>
          <a:bodyPr anchor="t">
            <a:noAutofit/>
          </a:bodyPr>
          <a:lstStyle>
            <a:lvl1pPr>
              <a:defRPr sz="4400">
                <a:solidFill>
                  <a:srgbClr val="00B0CA"/>
                </a:solidFill>
              </a:defRPr>
            </a:lvl1pPr>
          </a:lstStyle>
          <a:p>
            <a:r>
              <a:rPr lang="en-US" dirty="0"/>
              <a:t>Title</a:t>
            </a:r>
            <a:endParaRPr lang="fr-FR" dirty="0"/>
          </a:p>
        </p:txBody>
      </p:sp>
      <p:pic>
        <p:nvPicPr>
          <p:cNvPr id="16" name="Picture 4">
            <a:extLst>
              <a:ext uri="{FF2B5EF4-FFF2-40B4-BE49-F238E27FC236}">
                <a16:creationId xmlns:a16="http://schemas.microsoft.com/office/drawing/2014/main" id="{9F086F6D-1869-06EA-C5D3-A51C336F8096}"/>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39013" r="-1"/>
          <a:stretch/>
        </p:blipFill>
        <p:spPr>
          <a:xfrm>
            <a:off x="9781162" y="80160"/>
            <a:ext cx="1783964" cy="972000"/>
          </a:xfrm>
          <a:prstGeom prst="rect">
            <a:avLst/>
          </a:prstGeom>
        </p:spPr>
      </p:pic>
    </p:spTree>
    <p:extLst>
      <p:ext uri="{BB962C8B-B14F-4D97-AF65-F5344CB8AC3E}">
        <p14:creationId xmlns:p14="http://schemas.microsoft.com/office/powerpoint/2010/main" val="317272949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 columns">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4AC94549-5071-4DBF-B0E3-39806E449DDC}"/>
              </a:ext>
            </a:extLst>
          </p:cNvPr>
          <p:cNvSpPr>
            <a:spLocks noGrp="1"/>
          </p:cNvSpPr>
          <p:nvPr>
            <p:ph sz="half" idx="1"/>
          </p:nvPr>
        </p:nvSpPr>
        <p:spPr>
          <a:xfrm>
            <a:off x="1097738" y="1592510"/>
            <a:ext cx="3291578" cy="4134736"/>
          </a:xfrm>
        </p:spPr>
        <p:txBody>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dirty="0"/>
          </a:p>
        </p:txBody>
      </p:sp>
      <p:sp>
        <p:nvSpPr>
          <p:cNvPr id="9" name="Content Placeholder 3">
            <a:extLst>
              <a:ext uri="{FF2B5EF4-FFF2-40B4-BE49-F238E27FC236}">
                <a16:creationId xmlns:a16="http://schemas.microsoft.com/office/drawing/2014/main" id="{AB69AF1D-5AE6-496F-9BC9-B625966CEA29}"/>
              </a:ext>
            </a:extLst>
          </p:cNvPr>
          <p:cNvSpPr>
            <a:spLocks noGrp="1"/>
          </p:cNvSpPr>
          <p:nvPr>
            <p:ph sz="half" idx="2"/>
          </p:nvPr>
        </p:nvSpPr>
        <p:spPr>
          <a:xfrm>
            <a:off x="4625569" y="1600171"/>
            <a:ext cx="3291578" cy="4134736"/>
          </a:xfrm>
        </p:spPr>
        <p:txBody>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dirty="0"/>
          </a:p>
        </p:txBody>
      </p:sp>
      <p:sp>
        <p:nvSpPr>
          <p:cNvPr id="10" name="Date Placeholder 4">
            <a:extLst>
              <a:ext uri="{FF2B5EF4-FFF2-40B4-BE49-F238E27FC236}">
                <a16:creationId xmlns:a16="http://schemas.microsoft.com/office/drawing/2014/main" id="{80CBA766-0D8C-49E1-A44D-66671B545693}"/>
              </a:ext>
            </a:extLst>
          </p:cNvPr>
          <p:cNvSpPr txBox="1">
            <a:spLocks/>
          </p:cNvSpPr>
          <p:nvPr userDrawn="1"/>
        </p:nvSpPr>
        <p:spPr>
          <a:xfrm>
            <a:off x="838200" y="6356350"/>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71E880D-16D1-4539-9948-C2240ACC59CA}" type="datetimeFigureOut">
              <a:rPr lang="fr-FR" smtClean="0"/>
              <a:pPr/>
              <a:t>15/08/2024</a:t>
            </a:fld>
            <a:endParaRPr lang="fr-FR"/>
          </a:p>
        </p:txBody>
      </p:sp>
      <p:sp>
        <p:nvSpPr>
          <p:cNvPr id="11" name="Slide Number Placeholder 6">
            <a:extLst>
              <a:ext uri="{FF2B5EF4-FFF2-40B4-BE49-F238E27FC236}">
                <a16:creationId xmlns:a16="http://schemas.microsoft.com/office/drawing/2014/main" id="{5247DC72-BEB6-409B-8BDD-1A1131638554}"/>
              </a:ext>
            </a:extLst>
          </p:cNvPr>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861154-064F-4AC5-84EA-549FDD985C1D}" type="slidenum">
              <a:rPr lang="fr-FR" smtClean="0"/>
              <a:pPr/>
              <a:t>‹#›</a:t>
            </a:fld>
            <a:endParaRPr lang="fr-FR"/>
          </a:p>
        </p:txBody>
      </p:sp>
      <p:sp>
        <p:nvSpPr>
          <p:cNvPr id="3" name="Date Placeholder 2">
            <a:extLst>
              <a:ext uri="{FF2B5EF4-FFF2-40B4-BE49-F238E27FC236}">
                <a16:creationId xmlns:a16="http://schemas.microsoft.com/office/drawing/2014/main" id="{9EFDA17A-0E28-4795-BD73-A8EFAD0C373D}"/>
              </a:ext>
            </a:extLst>
          </p:cNvPr>
          <p:cNvSpPr>
            <a:spLocks noGrp="1"/>
          </p:cNvSpPr>
          <p:nvPr>
            <p:ph type="dt" sz="half" idx="10"/>
          </p:nvPr>
        </p:nvSpPr>
        <p:spPr/>
        <p:txBody>
          <a:bodyPr/>
          <a:lstStyle/>
          <a:p>
            <a:fld id="{371E880D-16D1-4539-9948-C2240ACC59CA}" type="datetimeFigureOut">
              <a:rPr lang="fr-FR" smtClean="0"/>
              <a:t>15/08/2024</a:t>
            </a:fld>
            <a:endParaRPr lang="fr-FR"/>
          </a:p>
        </p:txBody>
      </p:sp>
      <p:sp>
        <p:nvSpPr>
          <p:cNvPr id="4" name="Footer Placeholder 3">
            <a:extLst>
              <a:ext uri="{FF2B5EF4-FFF2-40B4-BE49-F238E27FC236}">
                <a16:creationId xmlns:a16="http://schemas.microsoft.com/office/drawing/2014/main" id="{1891DDBC-065E-4D49-8735-94AFFE054819}"/>
              </a:ext>
            </a:extLst>
          </p:cNvPr>
          <p:cNvSpPr>
            <a:spLocks noGrp="1"/>
          </p:cNvSpPr>
          <p:nvPr>
            <p:ph type="ftr" sz="quarter" idx="11"/>
          </p:nvPr>
        </p:nvSpPr>
        <p:spPr/>
        <p:txBody>
          <a:bodyPr/>
          <a:lstStyle/>
          <a:p>
            <a:endParaRPr lang="fr-FR"/>
          </a:p>
        </p:txBody>
      </p:sp>
      <p:sp>
        <p:nvSpPr>
          <p:cNvPr id="5" name="Slide Number Placeholder 4">
            <a:extLst>
              <a:ext uri="{FF2B5EF4-FFF2-40B4-BE49-F238E27FC236}">
                <a16:creationId xmlns:a16="http://schemas.microsoft.com/office/drawing/2014/main" id="{624239D6-49DF-40DF-A7AC-008B9C5A538B}"/>
              </a:ext>
            </a:extLst>
          </p:cNvPr>
          <p:cNvSpPr>
            <a:spLocks noGrp="1"/>
          </p:cNvSpPr>
          <p:nvPr>
            <p:ph type="sldNum" sz="quarter" idx="12"/>
          </p:nvPr>
        </p:nvSpPr>
        <p:spPr/>
        <p:txBody>
          <a:bodyPr/>
          <a:lstStyle/>
          <a:p>
            <a:fld id="{FA861154-064F-4AC5-84EA-549FDD985C1D}" type="slidenum">
              <a:rPr lang="fr-FR" smtClean="0"/>
              <a:t>‹#›</a:t>
            </a:fld>
            <a:endParaRPr lang="fr-FR"/>
          </a:p>
        </p:txBody>
      </p:sp>
      <p:sp>
        <p:nvSpPr>
          <p:cNvPr id="13" name="Content Placeholder 3">
            <a:extLst>
              <a:ext uri="{FF2B5EF4-FFF2-40B4-BE49-F238E27FC236}">
                <a16:creationId xmlns:a16="http://schemas.microsoft.com/office/drawing/2014/main" id="{2A83EFD6-87FF-4AB7-8A5B-3BB13A6B5E2A}"/>
              </a:ext>
            </a:extLst>
          </p:cNvPr>
          <p:cNvSpPr>
            <a:spLocks noGrp="1"/>
          </p:cNvSpPr>
          <p:nvPr>
            <p:ph sz="half" idx="13"/>
          </p:nvPr>
        </p:nvSpPr>
        <p:spPr>
          <a:xfrm>
            <a:off x="8153400" y="1600171"/>
            <a:ext cx="3291578" cy="4134736"/>
          </a:xfrm>
        </p:spPr>
        <p:txBody>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dirty="0"/>
          </a:p>
        </p:txBody>
      </p:sp>
      <p:sp>
        <p:nvSpPr>
          <p:cNvPr id="15" name="Title 1">
            <a:extLst>
              <a:ext uri="{FF2B5EF4-FFF2-40B4-BE49-F238E27FC236}">
                <a16:creationId xmlns:a16="http://schemas.microsoft.com/office/drawing/2014/main" id="{85D7CF17-D637-6F4A-F9C5-B868228036ED}"/>
              </a:ext>
            </a:extLst>
          </p:cNvPr>
          <p:cNvSpPr txBox="1">
            <a:spLocks/>
          </p:cNvSpPr>
          <p:nvPr userDrawn="1"/>
        </p:nvSpPr>
        <p:spPr>
          <a:xfrm>
            <a:off x="1025624" y="372856"/>
            <a:ext cx="10515600" cy="1009292"/>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rgbClr val="00B0CA"/>
                </a:solidFill>
                <a:latin typeface="+mj-lt"/>
                <a:ea typeface="+mj-ea"/>
                <a:cs typeface="+mj-cs"/>
              </a:defRPr>
            </a:lvl1pPr>
          </a:lstStyle>
          <a:p>
            <a:r>
              <a:rPr lang="en-US"/>
              <a:t>Title</a:t>
            </a:r>
            <a:endParaRPr lang="fr-FR" dirty="0"/>
          </a:p>
        </p:txBody>
      </p:sp>
      <p:pic>
        <p:nvPicPr>
          <p:cNvPr id="16" name="Picture 4">
            <a:extLst>
              <a:ext uri="{FF2B5EF4-FFF2-40B4-BE49-F238E27FC236}">
                <a16:creationId xmlns:a16="http://schemas.microsoft.com/office/drawing/2014/main" id="{ED7F7A6C-FDB7-FF7B-464B-09315DC9CB45}"/>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39013" r="-1"/>
          <a:stretch/>
        </p:blipFill>
        <p:spPr>
          <a:xfrm>
            <a:off x="9781162" y="80160"/>
            <a:ext cx="1783964" cy="972000"/>
          </a:xfrm>
          <a:prstGeom prst="rect">
            <a:avLst/>
          </a:prstGeom>
        </p:spPr>
      </p:pic>
    </p:spTree>
    <p:extLst>
      <p:ext uri="{BB962C8B-B14F-4D97-AF65-F5344CB8AC3E}">
        <p14:creationId xmlns:p14="http://schemas.microsoft.com/office/powerpoint/2010/main" val="204500662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Divider Chapt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67D3B5-5147-4C75-982C-4343F9374701}"/>
              </a:ext>
            </a:extLst>
          </p:cNvPr>
          <p:cNvSpPr>
            <a:spLocks noGrp="1"/>
          </p:cNvSpPr>
          <p:nvPr>
            <p:ph type="title" hasCustomPrompt="1"/>
          </p:nvPr>
        </p:nvSpPr>
        <p:spPr>
          <a:xfrm>
            <a:off x="831850" y="1709738"/>
            <a:ext cx="10515600" cy="2852737"/>
          </a:xfrm>
        </p:spPr>
        <p:txBody>
          <a:bodyPr anchor="b">
            <a:normAutofit/>
          </a:bodyPr>
          <a:lstStyle>
            <a:lvl1pPr>
              <a:defRPr sz="4400"/>
            </a:lvl1pPr>
          </a:lstStyle>
          <a:p>
            <a:r>
              <a:rPr lang="en-US" dirty="0"/>
              <a:t>Divider Chapter Slide</a:t>
            </a:r>
            <a:endParaRPr lang="fr-FR" dirty="0"/>
          </a:p>
        </p:txBody>
      </p:sp>
      <p:sp>
        <p:nvSpPr>
          <p:cNvPr id="3" name="Text Placeholder 2">
            <a:extLst>
              <a:ext uri="{FF2B5EF4-FFF2-40B4-BE49-F238E27FC236}">
                <a16:creationId xmlns:a16="http://schemas.microsoft.com/office/drawing/2014/main" id="{9F0C5762-9132-4ACE-8BCC-7261A3C05068}"/>
              </a:ext>
            </a:extLst>
          </p:cNvPr>
          <p:cNvSpPr>
            <a:spLocks noGrp="1"/>
          </p:cNvSpPr>
          <p:nvPr>
            <p:ph type="body" idx="1"/>
          </p:nvPr>
        </p:nvSpPr>
        <p:spPr>
          <a:xfrm>
            <a:off x="831850" y="4589463"/>
            <a:ext cx="10515600" cy="1500187"/>
          </a:xfrm>
        </p:spPr>
        <p:txBody>
          <a:bodyPr/>
          <a:lstStyle>
            <a:lvl1pPr marL="0" indent="0">
              <a:buNone/>
              <a:defRPr sz="2400">
                <a:solidFill>
                  <a:srgbClr val="0046AD"/>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87A38CB-A948-465D-80D8-92EA3137C8D2}"/>
              </a:ext>
            </a:extLst>
          </p:cNvPr>
          <p:cNvSpPr>
            <a:spLocks noGrp="1"/>
          </p:cNvSpPr>
          <p:nvPr>
            <p:ph type="dt" sz="half" idx="10"/>
          </p:nvPr>
        </p:nvSpPr>
        <p:spPr/>
        <p:txBody>
          <a:bodyPr/>
          <a:lstStyle/>
          <a:p>
            <a:fld id="{371E880D-16D1-4539-9948-C2240ACC59CA}" type="datetimeFigureOut">
              <a:rPr lang="fr-FR" smtClean="0"/>
              <a:t>15/08/2024</a:t>
            </a:fld>
            <a:endParaRPr lang="fr-FR"/>
          </a:p>
        </p:txBody>
      </p:sp>
      <p:sp>
        <p:nvSpPr>
          <p:cNvPr id="5" name="Footer Placeholder 4">
            <a:extLst>
              <a:ext uri="{FF2B5EF4-FFF2-40B4-BE49-F238E27FC236}">
                <a16:creationId xmlns:a16="http://schemas.microsoft.com/office/drawing/2014/main" id="{B54BAB24-1757-4627-856C-81AC996DCE07}"/>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D9BF7060-A99B-410E-B6C2-BDD91AFBA607}"/>
              </a:ext>
            </a:extLst>
          </p:cNvPr>
          <p:cNvSpPr>
            <a:spLocks noGrp="1"/>
          </p:cNvSpPr>
          <p:nvPr>
            <p:ph type="sldNum" sz="quarter" idx="12"/>
          </p:nvPr>
        </p:nvSpPr>
        <p:spPr/>
        <p:txBody>
          <a:bodyPr/>
          <a:lstStyle/>
          <a:p>
            <a:fld id="{FA861154-064F-4AC5-84EA-549FDD985C1D}" type="slidenum">
              <a:rPr lang="fr-FR" smtClean="0"/>
              <a:t>‹#›</a:t>
            </a:fld>
            <a:endParaRPr lang="fr-FR"/>
          </a:p>
        </p:txBody>
      </p:sp>
      <p:pic>
        <p:nvPicPr>
          <p:cNvPr id="8" name="Picture 7" descr="Graphical user interface, text, application&#10;&#10;Description automatically generated">
            <a:extLst>
              <a:ext uri="{FF2B5EF4-FFF2-40B4-BE49-F238E27FC236}">
                <a16:creationId xmlns:a16="http://schemas.microsoft.com/office/drawing/2014/main" id="{97254DA3-BF0D-4FCF-BF4A-C8C9621AE8C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134" t="18038" r="4056" b="80046"/>
          <a:stretch/>
        </p:blipFill>
        <p:spPr>
          <a:xfrm>
            <a:off x="626875" y="1237014"/>
            <a:ext cx="11069826" cy="131411"/>
          </a:xfrm>
          <a:prstGeom prst="rect">
            <a:avLst/>
          </a:prstGeom>
        </p:spPr>
      </p:pic>
      <p:pic>
        <p:nvPicPr>
          <p:cNvPr id="9" name="Picture 8" descr="Graphical user interface&#10;&#10;Description automatically generated with low confidence">
            <a:extLst>
              <a:ext uri="{FF2B5EF4-FFF2-40B4-BE49-F238E27FC236}">
                <a16:creationId xmlns:a16="http://schemas.microsoft.com/office/drawing/2014/main" id="{90E9DF43-318F-41D9-8DC9-04DEED7ACA88}"/>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94993"/>
          <a:stretch/>
        </p:blipFill>
        <p:spPr>
          <a:xfrm>
            <a:off x="1" y="0"/>
            <a:ext cx="588854" cy="6858000"/>
          </a:xfrm>
          <a:prstGeom prst="rect">
            <a:avLst/>
          </a:prstGeom>
        </p:spPr>
      </p:pic>
      <p:pic>
        <p:nvPicPr>
          <p:cNvPr id="10" name="Picture 4">
            <a:extLst>
              <a:ext uri="{FF2B5EF4-FFF2-40B4-BE49-F238E27FC236}">
                <a16:creationId xmlns:a16="http://schemas.microsoft.com/office/drawing/2014/main" id="{0AE8A7F8-A329-CD60-1160-45B9C9132F5B}"/>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39013" r="-1"/>
          <a:stretch/>
        </p:blipFill>
        <p:spPr>
          <a:xfrm>
            <a:off x="9781162" y="80160"/>
            <a:ext cx="1783964" cy="972000"/>
          </a:xfrm>
          <a:prstGeom prst="rect">
            <a:avLst/>
          </a:prstGeom>
        </p:spPr>
      </p:pic>
    </p:spTree>
    <p:extLst>
      <p:ext uri="{BB962C8B-B14F-4D97-AF65-F5344CB8AC3E}">
        <p14:creationId xmlns:p14="http://schemas.microsoft.com/office/powerpoint/2010/main" val="154820184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ext-certificates etc">
    <p:spTree>
      <p:nvGrpSpPr>
        <p:cNvPr id="1" name=""/>
        <p:cNvGrpSpPr/>
        <p:nvPr/>
      </p:nvGrpSpPr>
      <p:grpSpPr>
        <a:xfrm>
          <a:off x="0" y="0"/>
          <a:ext cx="0" cy="0"/>
          <a:chOff x="0" y="0"/>
          <a:chExt cx="0" cy="0"/>
        </a:xfrm>
      </p:grpSpPr>
      <p:pic>
        <p:nvPicPr>
          <p:cNvPr id="6" name="Picture 5" descr="Graphical user interface, text, application&#10;&#10;Description automatically generated">
            <a:extLst>
              <a:ext uri="{FF2B5EF4-FFF2-40B4-BE49-F238E27FC236}">
                <a16:creationId xmlns:a16="http://schemas.microsoft.com/office/drawing/2014/main" id="{11D53162-33EF-4CED-99DB-E85F0CB5BBF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2" y="-9564"/>
            <a:ext cx="12190095" cy="6858000"/>
          </a:xfrm>
          <a:prstGeom prst="rect">
            <a:avLst/>
          </a:prstGeom>
        </p:spPr>
      </p:pic>
      <p:sp>
        <p:nvSpPr>
          <p:cNvPr id="8" name="Content Placeholder 2">
            <a:extLst>
              <a:ext uri="{FF2B5EF4-FFF2-40B4-BE49-F238E27FC236}">
                <a16:creationId xmlns:a16="http://schemas.microsoft.com/office/drawing/2014/main" id="{C4669462-A299-40A0-81EC-EF072D29E893}"/>
              </a:ext>
            </a:extLst>
          </p:cNvPr>
          <p:cNvSpPr>
            <a:spLocks noGrp="1"/>
          </p:cNvSpPr>
          <p:nvPr>
            <p:ph idx="1"/>
          </p:nvPr>
        </p:nvSpPr>
        <p:spPr>
          <a:xfrm>
            <a:off x="1025624" y="1860164"/>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dirty="0"/>
          </a:p>
        </p:txBody>
      </p:sp>
      <p:sp>
        <p:nvSpPr>
          <p:cNvPr id="3" name="Title 1">
            <a:extLst>
              <a:ext uri="{FF2B5EF4-FFF2-40B4-BE49-F238E27FC236}">
                <a16:creationId xmlns:a16="http://schemas.microsoft.com/office/drawing/2014/main" id="{74D5D13C-BD49-9C79-9B97-1396072B46BC}"/>
              </a:ext>
            </a:extLst>
          </p:cNvPr>
          <p:cNvSpPr>
            <a:spLocks noGrp="1"/>
          </p:cNvSpPr>
          <p:nvPr>
            <p:ph type="title" hasCustomPrompt="1"/>
          </p:nvPr>
        </p:nvSpPr>
        <p:spPr>
          <a:xfrm>
            <a:off x="1025624" y="554600"/>
            <a:ext cx="10515600" cy="1009292"/>
          </a:xfrm>
        </p:spPr>
        <p:txBody>
          <a:bodyPr anchor="t">
            <a:noAutofit/>
          </a:bodyPr>
          <a:lstStyle>
            <a:lvl1pPr>
              <a:defRPr sz="4400">
                <a:solidFill>
                  <a:srgbClr val="00B0CA"/>
                </a:solidFill>
              </a:defRPr>
            </a:lvl1pPr>
          </a:lstStyle>
          <a:p>
            <a:r>
              <a:rPr lang="en-US" dirty="0"/>
              <a:t>Title</a:t>
            </a:r>
            <a:endParaRPr lang="fr-FR" dirty="0"/>
          </a:p>
        </p:txBody>
      </p:sp>
      <p:pic>
        <p:nvPicPr>
          <p:cNvPr id="4" name="Picture 4">
            <a:extLst>
              <a:ext uri="{FF2B5EF4-FFF2-40B4-BE49-F238E27FC236}">
                <a16:creationId xmlns:a16="http://schemas.microsoft.com/office/drawing/2014/main" id="{B0C528C1-3695-4BCB-8100-2CA12785823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39013" r="-1"/>
          <a:stretch/>
        </p:blipFill>
        <p:spPr>
          <a:xfrm>
            <a:off x="9781162" y="313024"/>
            <a:ext cx="1783964" cy="972000"/>
          </a:xfrm>
          <a:prstGeom prst="rect">
            <a:avLst/>
          </a:prstGeom>
        </p:spPr>
      </p:pic>
    </p:spTree>
    <p:extLst>
      <p:ext uri="{BB962C8B-B14F-4D97-AF65-F5344CB8AC3E}">
        <p14:creationId xmlns:p14="http://schemas.microsoft.com/office/powerpoint/2010/main" val="322228176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boxed tex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F00C6B7-69E3-4CA4-A6B4-C868D0CB7DBC}"/>
              </a:ext>
            </a:extLst>
          </p:cNvPr>
          <p:cNvSpPr/>
          <p:nvPr userDrawn="1"/>
        </p:nvSpPr>
        <p:spPr>
          <a:xfrm>
            <a:off x="836611" y="457200"/>
            <a:ext cx="3935413" cy="5403850"/>
          </a:xfrm>
          <a:prstGeom prst="rect">
            <a:avLst/>
          </a:prstGeom>
          <a:solidFill>
            <a:srgbClr val="DEF3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picture containing background pattern&#10;&#10;Description automatically generated">
            <a:extLst>
              <a:ext uri="{FF2B5EF4-FFF2-40B4-BE49-F238E27FC236}">
                <a16:creationId xmlns:a16="http://schemas.microsoft.com/office/drawing/2014/main" id="{5845D4C9-5249-4694-9B85-C5361D6CB174}"/>
              </a:ext>
            </a:extLst>
          </p:cNvPr>
          <p:cNvPicPr>
            <a:picLocks noChangeAspect="1"/>
          </p:cNvPicPr>
          <p:nvPr userDrawn="1"/>
        </p:nvPicPr>
        <p:blipFill rotWithShape="1">
          <a:blip r:embed="rId2">
            <a:alphaModFix amt="35000"/>
            <a:extLst>
              <a:ext uri="{28A0092B-C50C-407E-A947-70E740481C1C}">
                <a14:useLocalDpi xmlns:a14="http://schemas.microsoft.com/office/drawing/2010/main" val="0"/>
              </a:ext>
            </a:extLst>
          </a:blip>
          <a:srcRect l="4436" r="25097" b="17760"/>
          <a:stretch/>
        </p:blipFill>
        <p:spPr>
          <a:xfrm>
            <a:off x="874911" y="1257300"/>
            <a:ext cx="3935413" cy="4603750"/>
          </a:xfrm>
          <a:prstGeom prst="rect">
            <a:avLst/>
          </a:prstGeom>
        </p:spPr>
      </p:pic>
      <p:sp>
        <p:nvSpPr>
          <p:cNvPr id="2" name="Title 1">
            <a:extLst>
              <a:ext uri="{FF2B5EF4-FFF2-40B4-BE49-F238E27FC236}">
                <a16:creationId xmlns:a16="http://schemas.microsoft.com/office/drawing/2014/main" id="{C90AA1D0-8E90-44C4-9562-41C22EE9F3E4}"/>
              </a:ext>
            </a:extLst>
          </p:cNvPr>
          <p:cNvSpPr>
            <a:spLocks noGrp="1"/>
          </p:cNvSpPr>
          <p:nvPr>
            <p:ph type="title"/>
          </p:nvPr>
        </p:nvSpPr>
        <p:spPr>
          <a:xfrm>
            <a:off x="839788" y="457200"/>
            <a:ext cx="3932237" cy="1600200"/>
          </a:xfrm>
        </p:spPr>
        <p:txBody>
          <a:bodyPr anchor="b"/>
          <a:lstStyle>
            <a:lvl1pPr>
              <a:defRPr sz="3200">
                <a:solidFill>
                  <a:srgbClr val="00B0CA"/>
                </a:solidFill>
              </a:defRPr>
            </a:lvl1pPr>
          </a:lstStyle>
          <a:p>
            <a:r>
              <a:rPr lang="en-US"/>
              <a:t>Click to edit Master title style</a:t>
            </a:r>
            <a:endParaRPr lang="fr-FR" dirty="0"/>
          </a:p>
        </p:txBody>
      </p:sp>
      <p:sp>
        <p:nvSpPr>
          <p:cNvPr id="3" name="Content Placeholder 2">
            <a:extLst>
              <a:ext uri="{FF2B5EF4-FFF2-40B4-BE49-F238E27FC236}">
                <a16:creationId xmlns:a16="http://schemas.microsoft.com/office/drawing/2014/main" id="{0281141B-7A45-42CD-9FA0-FA3F57FC21AE}"/>
              </a:ext>
            </a:extLst>
          </p:cNvPr>
          <p:cNvSpPr>
            <a:spLocks noGrp="1"/>
          </p:cNvSpPr>
          <p:nvPr>
            <p:ph idx="1"/>
          </p:nvPr>
        </p:nvSpPr>
        <p:spPr>
          <a:xfrm>
            <a:off x="5183188" y="1296000"/>
            <a:ext cx="6172200" cy="45650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Text Placeholder 3">
            <a:extLst>
              <a:ext uri="{FF2B5EF4-FFF2-40B4-BE49-F238E27FC236}">
                <a16:creationId xmlns:a16="http://schemas.microsoft.com/office/drawing/2014/main" id="{5A69E0FD-1890-46F8-8BC3-E9516C5E2B98}"/>
              </a:ext>
            </a:extLst>
          </p:cNvPr>
          <p:cNvSpPr>
            <a:spLocks noGrp="1"/>
          </p:cNvSpPr>
          <p:nvPr>
            <p:ph type="body" sz="half" idx="2"/>
          </p:nvPr>
        </p:nvSpPr>
        <p:spPr>
          <a:xfrm>
            <a:off x="839788" y="2057400"/>
            <a:ext cx="3932237" cy="3811588"/>
          </a:xfrm>
        </p:spPr>
        <p:txBody>
          <a:bodyPr/>
          <a:lstStyle>
            <a:lvl1pPr marL="0" indent="0">
              <a:buNone/>
              <a:defRPr sz="1600">
                <a:solidFill>
                  <a:srgbClr val="0046AD"/>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5DD326A-A223-4A66-8461-449419D236EE}"/>
              </a:ext>
            </a:extLst>
          </p:cNvPr>
          <p:cNvSpPr>
            <a:spLocks noGrp="1"/>
          </p:cNvSpPr>
          <p:nvPr>
            <p:ph type="dt" sz="half" idx="10"/>
          </p:nvPr>
        </p:nvSpPr>
        <p:spPr/>
        <p:txBody>
          <a:bodyPr/>
          <a:lstStyle/>
          <a:p>
            <a:fld id="{371E880D-16D1-4539-9948-C2240ACC59CA}" type="datetimeFigureOut">
              <a:rPr lang="fr-FR" smtClean="0"/>
              <a:t>15/08/2024</a:t>
            </a:fld>
            <a:endParaRPr lang="fr-FR" dirty="0"/>
          </a:p>
        </p:txBody>
      </p:sp>
      <p:sp>
        <p:nvSpPr>
          <p:cNvPr id="6" name="Footer Placeholder 5">
            <a:extLst>
              <a:ext uri="{FF2B5EF4-FFF2-40B4-BE49-F238E27FC236}">
                <a16:creationId xmlns:a16="http://schemas.microsoft.com/office/drawing/2014/main" id="{F55282F8-F662-4779-8227-5303B31DC656}"/>
              </a:ext>
            </a:extLst>
          </p:cNvPr>
          <p:cNvSpPr>
            <a:spLocks noGrp="1"/>
          </p:cNvSpPr>
          <p:nvPr>
            <p:ph type="ftr" sz="quarter" idx="11"/>
          </p:nvPr>
        </p:nvSpPr>
        <p:spPr/>
        <p:txBody>
          <a:bodyPr/>
          <a:lstStyle/>
          <a:p>
            <a:endParaRPr lang="fr-FR"/>
          </a:p>
        </p:txBody>
      </p:sp>
      <p:sp>
        <p:nvSpPr>
          <p:cNvPr id="7" name="Slide Number Placeholder 6">
            <a:extLst>
              <a:ext uri="{FF2B5EF4-FFF2-40B4-BE49-F238E27FC236}">
                <a16:creationId xmlns:a16="http://schemas.microsoft.com/office/drawing/2014/main" id="{E053B61E-AAF7-4610-9B1C-353FB2AD5762}"/>
              </a:ext>
            </a:extLst>
          </p:cNvPr>
          <p:cNvSpPr>
            <a:spLocks noGrp="1"/>
          </p:cNvSpPr>
          <p:nvPr>
            <p:ph type="sldNum" sz="quarter" idx="12"/>
          </p:nvPr>
        </p:nvSpPr>
        <p:spPr/>
        <p:txBody>
          <a:bodyPr/>
          <a:lstStyle/>
          <a:p>
            <a:fld id="{FA861154-064F-4AC5-84EA-549FDD985C1D}" type="slidenum">
              <a:rPr lang="fr-FR" smtClean="0"/>
              <a:t>‹#›</a:t>
            </a:fld>
            <a:endParaRPr lang="fr-FR"/>
          </a:p>
        </p:txBody>
      </p:sp>
      <p:pic>
        <p:nvPicPr>
          <p:cNvPr id="9" name="Picture 8" descr="Graphical user interface&#10;&#10;Description automatically generated with low confidence">
            <a:extLst>
              <a:ext uri="{FF2B5EF4-FFF2-40B4-BE49-F238E27FC236}">
                <a16:creationId xmlns:a16="http://schemas.microsoft.com/office/drawing/2014/main" id="{05C6FF66-E984-4E86-BEB9-13DCCC338BD3}"/>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94993"/>
          <a:stretch/>
        </p:blipFill>
        <p:spPr>
          <a:xfrm>
            <a:off x="1" y="0"/>
            <a:ext cx="588854" cy="6858000"/>
          </a:xfrm>
          <a:prstGeom prst="rect">
            <a:avLst/>
          </a:prstGeom>
        </p:spPr>
      </p:pic>
      <p:pic>
        <p:nvPicPr>
          <p:cNvPr id="10" name="Picture 4">
            <a:extLst>
              <a:ext uri="{FF2B5EF4-FFF2-40B4-BE49-F238E27FC236}">
                <a16:creationId xmlns:a16="http://schemas.microsoft.com/office/drawing/2014/main" id="{D23D1AAF-D0ED-CC64-94F5-6391631E0080}"/>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39013" r="-1"/>
          <a:stretch/>
        </p:blipFill>
        <p:spPr>
          <a:xfrm>
            <a:off x="9781162" y="80160"/>
            <a:ext cx="1783964" cy="972000"/>
          </a:xfrm>
          <a:prstGeom prst="rect">
            <a:avLst/>
          </a:prstGeom>
        </p:spPr>
      </p:pic>
    </p:spTree>
    <p:extLst>
      <p:ext uri="{BB962C8B-B14F-4D97-AF65-F5344CB8AC3E}">
        <p14:creationId xmlns:p14="http://schemas.microsoft.com/office/powerpoint/2010/main" val="27168974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r blue bottom text left picture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700C6-B419-416F-AF08-BBBA19493AB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FR"/>
          </a:p>
        </p:txBody>
      </p:sp>
      <p:sp>
        <p:nvSpPr>
          <p:cNvPr id="3" name="Picture Placeholder 2">
            <a:extLst>
              <a:ext uri="{FF2B5EF4-FFF2-40B4-BE49-F238E27FC236}">
                <a16:creationId xmlns:a16="http://schemas.microsoft.com/office/drawing/2014/main" id="{2CAD13B6-6CFA-43ED-A013-5603EF1DBC2E}"/>
              </a:ext>
            </a:extLst>
          </p:cNvPr>
          <p:cNvSpPr>
            <a:spLocks noGrp="1"/>
          </p:cNvSpPr>
          <p:nvPr>
            <p:ph type="pic" idx="1"/>
          </p:nvPr>
        </p:nvSpPr>
        <p:spPr>
          <a:xfrm>
            <a:off x="5183188" y="1486444"/>
            <a:ext cx="6172200" cy="437460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r-FR"/>
          </a:p>
        </p:txBody>
      </p:sp>
      <p:sp>
        <p:nvSpPr>
          <p:cNvPr id="4" name="Text Placeholder 3">
            <a:extLst>
              <a:ext uri="{FF2B5EF4-FFF2-40B4-BE49-F238E27FC236}">
                <a16:creationId xmlns:a16="http://schemas.microsoft.com/office/drawing/2014/main" id="{19F95694-4689-49CA-92F4-A8F884B736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045D2E4-52AC-40C7-83DE-BB12D5C90407}"/>
              </a:ext>
            </a:extLst>
          </p:cNvPr>
          <p:cNvSpPr>
            <a:spLocks noGrp="1"/>
          </p:cNvSpPr>
          <p:nvPr>
            <p:ph type="dt" sz="half" idx="10"/>
          </p:nvPr>
        </p:nvSpPr>
        <p:spPr/>
        <p:txBody>
          <a:bodyPr/>
          <a:lstStyle/>
          <a:p>
            <a:fld id="{371E880D-16D1-4539-9948-C2240ACC59CA}" type="datetimeFigureOut">
              <a:rPr lang="fr-FR" smtClean="0"/>
              <a:t>15/08/2024</a:t>
            </a:fld>
            <a:endParaRPr lang="fr-FR"/>
          </a:p>
        </p:txBody>
      </p:sp>
      <p:sp>
        <p:nvSpPr>
          <p:cNvPr id="6" name="Footer Placeholder 5">
            <a:extLst>
              <a:ext uri="{FF2B5EF4-FFF2-40B4-BE49-F238E27FC236}">
                <a16:creationId xmlns:a16="http://schemas.microsoft.com/office/drawing/2014/main" id="{1B6A3491-E6B6-4519-8AF0-E260E39E6C83}"/>
              </a:ext>
            </a:extLst>
          </p:cNvPr>
          <p:cNvSpPr>
            <a:spLocks noGrp="1"/>
          </p:cNvSpPr>
          <p:nvPr>
            <p:ph type="ftr" sz="quarter" idx="11"/>
          </p:nvPr>
        </p:nvSpPr>
        <p:spPr/>
        <p:txBody>
          <a:bodyPr/>
          <a:lstStyle/>
          <a:p>
            <a:endParaRPr lang="fr-FR"/>
          </a:p>
        </p:txBody>
      </p:sp>
      <p:sp>
        <p:nvSpPr>
          <p:cNvPr id="7" name="Slide Number Placeholder 6">
            <a:extLst>
              <a:ext uri="{FF2B5EF4-FFF2-40B4-BE49-F238E27FC236}">
                <a16:creationId xmlns:a16="http://schemas.microsoft.com/office/drawing/2014/main" id="{FEA53F7C-FA6A-46C2-A91A-51000F762368}"/>
              </a:ext>
            </a:extLst>
          </p:cNvPr>
          <p:cNvSpPr>
            <a:spLocks noGrp="1"/>
          </p:cNvSpPr>
          <p:nvPr>
            <p:ph type="sldNum" sz="quarter" idx="12"/>
          </p:nvPr>
        </p:nvSpPr>
        <p:spPr/>
        <p:txBody>
          <a:bodyPr/>
          <a:lstStyle/>
          <a:p>
            <a:fld id="{FA861154-064F-4AC5-84EA-549FDD985C1D}" type="slidenum">
              <a:rPr lang="fr-FR" smtClean="0"/>
              <a:t>‹#›</a:t>
            </a:fld>
            <a:endParaRPr lang="fr-FR"/>
          </a:p>
        </p:txBody>
      </p:sp>
      <p:pic>
        <p:nvPicPr>
          <p:cNvPr id="9" name="Picture 8">
            <a:extLst>
              <a:ext uri="{FF2B5EF4-FFF2-40B4-BE49-F238E27FC236}">
                <a16:creationId xmlns:a16="http://schemas.microsoft.com/office/drawing/2014/main" id="{04A4F6D2-CD76-43F5-A681-3F113BDB5ED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165906"/>
            <a:ext cx="12192000" cy="692094"/>
          </a:xfrm>
          <a:prstGeom prst="rect">
            <a:avLst/>
          </a:prstGeom>
        </p:spPr>
      </p:pic>
      <p:pic>
        <p:nvPicPr>
          <p:cNvPr id="10" name="Picture 4">
            <a:extLst>
              <a:ext uri="{FF2B5EF4-FFF2-40B4-BE49-F238E27FC236}">
                <a16:creationId xmlns:a16="http://schemas.microsoft.com/office/drawing/2014/main" id="{5DF056EE-9E5A-BC7E-9A2F-1B3E227F2B02}"/>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39013" r="-1"/>
          <a:stretch/>
        </p:blipFill>
        <p:spPr>
          <a:xfrm>
            <a:off x="9781162" y="80160"/>
            <a:ext cx="1783964" cy="972000"/>
          </a:xfrm>
          <a:prstGeom prst="rect">
            <a:avLst/>
          </a:prstGeom>
        </p:spPr>
      </p:pic>
    </p:spTree>
    <p:extLst>
      <p:ext uri="{BB962C8B-B14F-4D97-AF65-F5344CB8AC3E}">
        <p14:creationId xmlns:p14="http://schemas.microsoft.com/office/powerpoint/2010/main" val="349428625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4319846-29D1-46FA-A4B4-F51045673F2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fr-FR" dirty="0"/>
          </a:p>
        </p:txBody>
      </p:sp>
      <p:sp>
        <p:nvSpPr>
          <p:cNvPr id="3" name="Text Placeholder 2">
            <a:extLst>
              <a:ext uri="{FF2B5EF4-FFF2-40B4-BE49-F238E27FC236}">
                <a16:creationId xmlns:a16="http://schemas.microsoft.com/office/drawing/2014/main" id="{B9CA294C-9B27-49AE-9128-3696CDEB78D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dirty="0"/>
          </a:p>
        </p:txBody>
      </p:sp>
      <p:sp>
        <p:nvSpPr>
          <p:cNvPr id="4" name="Date Placeholder 3">
            <a:extLst>
              <a:ext uri="{FF2B5EF4-FFF2-40B4-BE49-F238E27FC236}">
                <a16:creationId xmlns:a16="http://schemas.microsoft.com/office/drawing/2014/main" id="{081656F4-F81B-4402-9B07-9F7FD5977B1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1E880D-16D1-4539-9948-C2240ACC59CA}" type="datetimeFigureOut">
              <a:rPr lang="fr-FR" smtClean="0"/>
              <a:t>15/08/2024</a:t>
            </a:fld>
            <a:endParaRPr lang="fr-FR"/>
          </a:p>
        </p:txBody>
      </p:sp>
      <p:sp>
        <p:nvSpPr>
          <p:cNvPr id="5" name="Footer Placeholder 4">
            <a:extLst>
              <a:ext uri="{FF2B5EF4-FFF2-40B4-BE49-F238E27FC236}">
                <a16:creationId xmlns:a16="http://schemas.microsoft.com/office/drawing/2014/main" id="{2E8CCE74-D5F7-4C92-B871-71638BD58A9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a:extLst>
              <a:ext uri="{FF2B5EF4-FFF2-40B4-BE49-F238E27FC236}">
                <a16:creationId xmlns:a16="http://schemas.microsoft.com/office/drawing/2014/main" id="{1CC09639-0815-4873-A2C3-3182144E77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861154-064F-4AC5-84EA-549FDD985C1D}" type="slidenum">
              <a:rPr lang="fr-FR" smtClean="0"/>
              <a:t>‹#›</a:t>
            </a:fld>
            <a:endParaRPr lang="fr-FR"/>
          </a:p>
        </p:txBody>
      </p:sp>
    </p:spTree>
    <p:extLst>
      <p:ext uri="{BB962C8B-B14F-4D97-AF65-F5344CB8AC3E}">
        <p14:creationId xmlns:p14="http://schemas.microsoft.com/office/powerpoint/2010/main" val="3612068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3" r:id="rId3"/>
    <p:sldLayoutId id="2147483652" r:id="rId4"/>
    <p:sldLayoutId id="2147483661" r:id="rId5"/>
    <p:sldLayoutId id="2147483651" r:id="rId6"/>
    <p:sldLayoutId id="2147483654" r:id="rId7"/>
    <p:sldLayoutId id="2147483656" r:id="rId8"/>
    <p:sldLayoutId id="2147483657" r:id="rId9"/>
  </p:sldLayoutIdLst>
  <p:txStyles>
    <p:titleStyle>
      <a:lvl1pPr algn="l" defTabSz="914400" rtl="0" eaLnBrk="1" latinLnBrk="0" hangingPunct="1">
        <a:lnSpc>
          <a:spcPct val="90000"/>
        </a:lnSpc>
        <a:spcBef>
          <a:spcPct val="0"/>
        </a:spcBef>
        <a:buNone/>
        <a:defRPr sz="4400" kern="1200">
          <a:solidFill>
            <a:srgbClr val="00B0CA"/>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6A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46AD"/>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46A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46A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46A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s>
</file>

<file path=ppt/slides/_rels/slide21.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41.emf"/><Relationship Id="rId4" Type="http://schemas.openxmlformats.org/officeDocument/2006/relationships/image" Target="../media/image40.emf"/></Relationships>
</file>

<file path=ppt/slides/_rels/slide2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92B86ED-6453-C4AE-D0E8-475C8BDF3127}"/>
              </a:ext>
            </a:extLst>
          </p:cNvPr>
          <p:cNvSpPr>
            <a:spLocks noGrp="1"/>
          </p:cNvSpPr>
          <p:nvPr>
            <p:ph type="subTitle" idx="1"/>
          </p:nvPr>
        </p:nvSpPr>
        <p:spPr>
          <a:xfrm>
            <a:off x="4998720" y="5136384"/>
            <a:ext cx="6736080" cy="1231219"/>
          </a:xfrm>
        </p:spPr>
        <p:txBody>
          <a:bodyPr>
            <a:noAutofit/>
          </a:bodyPr>
          <a:lstStyle/>
          <a:p>
            <a:pPr algn="ctr"/>
            <a:r>
              <a:rPr lang="en-US" sz="2000" dirty="0"/>
              <a:t>SPC-OFP</a:t>
            </a:r>
            <a:br>
              <a:rPr lang="en-US" sz="2000" dirty="0"/>
            </a:br>
            <a:r>
              <a:rPr lang="en-US" sz="2000" dirty="0"/>
              <a:t>August 2024</a:t>
            </a:r>
          </a:p>
        </p:txBody>
      </p:sp>
      <p:sp>
        <p:nvSpPr>
          <p:cNvPr id="4" name="Title 1">
            <a:extLst>
              <a:ext uri="{FF2B5EF4-FFF2-40B4-BE49-F238E27FC236}">
                <a16:creationId xmlns:a16="http://schemas.microsoft.com/office/drawing/2014/main" id="{460CCAFB-4779-48B4-1ACB-CDE33C35453E}"/>
              </a:ext>
            </a:extLst>
          </p:cNvPr>
          <p:cNvSpPr>
            <a:spLocks noGrp="1"/>
          </p:cNvSpPr>
          <p:nvPr>
            <p:ph type="ctrTitle"/>
          </p:nvPr>
        </p:nvSpPr>
        <p:spPr>
          <a:xfrm>
            <a:off x="4717869" y="2804160"/>
            <a:ext cx="7474131" cy="2839403"/>
          </a:xfrm>
        </p:spPr>
        <p:txBody>
          <a:bodyPr>
            <a:normAutofit/>
          </a:bodyPr>
          <a:lstStyle/>
          <a:p>
            <a:pPr algn="ctr"/>
            <a:r>
              <a:rPr lang="en-AU" sz="3200" dirty="0"/>
              <a:t>SC20-SA-WP-02 South Pacific albacore stock assessment</a:t>
            </a:r>
            <a:br>
              <a:rPr lang="en-US" sz="4400" dirty="0"/>
            </a:br>
            <a:br>
              <a:rPr lang="en-US" sz="4400" dirty="0"/>
            </a:br>
            <a:br>
              <a:rPr lang="en-US" sz="4400" dirty="0"/>
            </a:br>
            <a:endParaRPr lang="en-US" sz="4400" dirty="0"/>
          </a:p>
        </p:txBody>
      </p:sp>
      <p:pic>
        <p:nvPicPr>
          <p:cNvPr id="2" name="Picture 1">
            <a:extLst>
              <a:ext uri="{FF2B5EF4-FFF2-40B4-BE49-F238E27FC236}">
                <a16:creationId xmlns:a16="http://schemas.microsoft.com/office/drawing/2014/main" id="{3E4C447B-3A53-B1F1-7806-19908210359A}"/>
              </a:ext>
            </a:extLst>
          </p:cNvPr>
          <p:cNvPicPr>
            <a:picLocks noChangeAspect="1"/>
          </p:cNvPicPr>
          <p:nvPr/>
        </p:nvPicPr>
        <p:blipFill>
          <a:blip r:embed="rId3"/>
          <a:stretch>
            <a:fillRect/>
          </a:stretch>
        </p:blipFill>
        <p:spPr>
          <a:xfrm>
            <a:off x="6536107" y="1214437"/>
            <a:ext cx="3661306" cy="1481292"/>
          </a:xfrm>
          <a:prstGeom prst="rect">
            <a:avLst/>
          </a:prstGeom>
        </p:spPr>
      </p:pic>
    </p:spTree>
    <p:extLst>
      <p:ext uri="{BB962C8B-B14F-4D97-AF65-F5344CB8AC3E}">
        <p14:creationId xmlns:p14="http://schemas.microsoft.com/office/powerpoint/2010/main" val="38035902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3FCE89E6-9212-92C2-609C-11A5E57B48F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455021" y="5648394"/>
            <a:ext cx="6157494" cy="983065"/>
          </a:xfrm>
        </p:spPr>
      </p:pic>
      <p:sp>
        <p:nvSpPr>
          <p:cNvPr id="3" name="Title 2">
            <a:extLst>
              <a:ext uri="{FF2B5EF4-FFF2-40B4-BE49-F238E27FC236}">
                <a16:creationId xmlns:a16="http://schemas.microsoft.com/office/drawing/2014/main" id="{AB22A0F5-6A7E-CBC8-0249-C1C1FB45BAD8}"/>
              </a:ext>
            </a:extLst>
          </p:cNvPr>
          <p:cNvSpPr>
            <a:spLocks noGrp="1"/>
          </p:cNvSpPr>
          <p:nvPr>
            <p:ph type="title"/>
          </p:nvPr>
        </p:nvSpPr>
        <p:spPr/>
        <p:txBody>
          <a:bodyPr/>
          <a:lstStyle/>
          <a:p>
            <a:r>
              <a:rPr lang="en-AU" dirty="0"/>
              <a:t>Quick diagnostics</a:t>
            </a:r>
          </a:p>
        </p:txBody>
      </p:sp>
      <p:pic>
        <p:nvPicPr>
          <p:cNvPr id="9" name="Picture 8">
            <a:extLst>
              <a:ext uri="{FF2B5EF4-FFF2-40B4-BE49-F238E27FC236}">
                <a16:creationId xmlns:a16="http://schemas.microsoft.com/office/drawing/2014/main" id="{A6BF0E2F-B9D8-C518-4976-355D04FD91EB}"/>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954333" y="1209605"/>
            <a:ext cx="6658182" cy="4438789"/>
          </a:xfrm>
          <a:prstGeom prst="rect">
            <a:avLst/>
          </a:prstGeom>
        </p:spPr>
      </p:pic>
    </p:spTree>
    <p:extLst>
      <p:ext uri="{BB962C8B-B14F-4D97-AF65-F5344CB8AC3E}">
        <p14:creationId xmlns:p14="http://schemas.microsoft.com/office/powerpoint/2010/main" val="16439541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559E1182-0493-DB1F-26BA-26ACAF3A30DD}"/>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891857" y="1961804"/>
            <a:ext cx="5401911" cy="3601274"/>
          </a:xfrm>
        </p:spPr>
      </p:pic>
      <p:sp>
        <p:nvSpPr>
          <p:cNvPr id="3" name="Title 2">
            <a:extLst>
              <a:ext uri="{FF2B5EF4-FFF2-40B4-BE49-F238E27FC236}">
                <a16:creationId xmlns:a16="http://schemas.microsoft.com/office/drawing/2014/main" id="{CCCC5970-5230-BCC0-4664-680F120D7160}"/>
              </a:ext>
            </a:extLst>
          </p:cNvPr>
          <p:cNvSpPr>
            <a:spLocks noGrp="1"/>
          </p:cNvSpPr>
          <p:nvPr>
            <p:ph type="title"/>
          </p:nvPr>
        </p:nvSpPr>
        <p:spPr/>
        <p:txBody>
          <a:bodyPr/>
          <a:lstStyle/>
          <a:p>
            <a:r>
              <a:rPr lang="en-AU" dirty="0"/>
              <a:t>Quick diagnostics</a:t>
            </a:r>
          </a:p>
        </p:txBody>
      </p:sp>
      <p:pic>
        <p:nvPicPr>
          <p:cNvPr id="11" name="Picture 10" descr="A graph with lines and numbers&#10;&#10;Description automatically generated">
            <a:extLst>
              <a:ext uri="{FF2B5EF4-FFF2-40B4-BE49-F238E27FC236}">
                <a16:creationId xmlns:a16="http://schemas.microsoft.com/office/drawing/2014/main" id="{14483E98-9A8D-4C27-AC4E-F4A5C01ABC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61513" y="1963078"/>
            <a:ext cx="5224660" cy="3600000"/>
          </a:xfrm>
          <a:prstGeom prst="rect">
            <a:avLst/>
          </a:prstGeom>
        </p:spPr>
      </p:pic>
      <p:sp>
        <p:nvSpPr>
          <p:cNvPr id="12" name="Content Placeholder 1">
            <a:extLst>
              <a:ext uri="{FF2B5EF4-FFF2-40B4-BE49-F238E27FC236}">
                <a16:creationId xmlns:a16="http://schemas.microsoft.com/office/drawing/2014/main" id="{18CD4839-1B28-6100-1D04-76DD03292065}"/>
              </a:ext>
            </a:extLst>
          </p:cNvPr>
          <p:cNvSpPr txBox="1">
            <a:spLocks/>
          </p:cNvSpPr>
          <p:nvPr/>
        </p:nvSpPr>
        <p:spPr>
          <a:xfrm>
            <a:off x="6159726" y="5795528"/>
            <a:ext cx="6217227" cy="869357"/>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6A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46AD"/>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46A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46A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46A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dirty="0"/>
              <a:t>Retrospectives pretty good too</a:t>
            </a:r>
          </a:p>
          <a:p>
            <a:r>
              <a:rPr lang="en-AU" dirty="0"/>
              <a:t>Stable to Jittering</a:t>
            </a:r>
          </a:p>
        </p:txBody>
      </p:sp>
    </p:spTree>
    <p:extLst>
      <p:ext uri="{BB962C8B-B14F-4D97-AF65-F5344CB8AC3E}">
        <p14:creationId xmlns:p14="http://schemas.microsoft.com/office/powerpoint/2010/main" val="6588576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graph showing the growth of a number of years&#10;&#10;Description automatically generated">
            <a:extLst>
              <a:ext uri="{FF2B5EF4-FFF2-40B4-BE49-F238E27FC236}">
                <a16:creationId xmlns:a16="http://schemas.microsoft.com/office/drawing/2014/main" id="{2F8AA430-E4F5-C99B-8B32-983A8FA0A13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32023" y="2414427"/>
            <a:ext cx="4894138" cy="2936483"/>
          </a:xfrm>
        </p:spPr>
      </p:pic>
      <p:sp>
        <p:nvSpPr>
          <p:cNvPr id="3" name="Title 2">
            <a:extLst>
              <a:ext uri="{FF2B5EF4-FFF2-40B4-BE49-F238E27FC236}">
                <a16:creationId xmlns:a16="http://schemas.microsoft.com/office/drawing/2014/main" id="{0896D927-E6CB-F9B4-F0EE-8848BC7CC245}"/>
              </a:ext>
            </a:extLst>
          </p:cNvPr>
          <p:cNvSpPr>
            <a:spLocks noGrp="1"/>
          </p:cNvSpPr>
          <p:nvPr>
            <p:ph type="title"/>
          </p:nvPr>
        </p:nvSpPr>
        <p:spPr/>
        <p:txBody>
          <a:bodyPr/>
          <a:lstStyle/>
          <a:p>
            <a:r>
              <a:rPr lang="en-AU" dirty="0"/>
              <a:t>Diagnostic model outcomes</a:t>
            </a:r>
          </a:p>
        </p:txBody>
      </p:sp>
      <p:pic>
        <p:nvPicPr>
          <p:cNvPr id="7" name="Picture 6" descr="A graph of different types of epo&#10;&#10;Description automatically generated with medium confidence">
            <a:extLst>
              <a:ext uri="{FF2B5EF4-FFF2-40B4-BE49-F238E27FC236}">
                <a16:creationId xmlns:a16="http://schemas.microsoft.com/office/drawing/2014/main" id="{DB11124A-8CD6-25AE-854D-DD6D5DB1E7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07298" y="2086494"/>
            <a:ext cx="6248712" cy="3749227"/>
          </a:xfrm>
          <a:prstGeom prst="rect">
            <a:avLst/>
          </a:prstGeom>
        </p:spPr>
      </p:pic>
    </p:spTree>
    <p:extLst>
      <p:ext uri="{BB962C8B-B14F-4D97-AF65-F5344CB8AC3E}">
        <p14:creationId xmlns:p14="http://schemas.microsoft.com/office/powerpoint/2010/main" val="31228465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896D927-E6CB-F9B4-F0EE-8848BC7CC245}"/>
              </a:ext>
            </a:extLst>
          </p:cNvPr>
          <p:cNvSpPr>
            <a:spLocks noGrp="1"/>
          </p:cNvSpPr>
          <p:nvPr>
            <p:ph type="title"/>
          </p:nvPr>
        </p:nvSpPr>
        <p:spPr/>
        <p:txBody>
          <a:bodyPr/>
          <a:lstStyle/>
          <a:p>
            <a:r>
              <a:rPr lang="en-AU" dirty="0"/>
              <a:t>Diagnostic model outcomes</a:t>
            </a:r>
          </a:p>
        </p:txBody>
      </p:sp>
      <p:pic>
        <p:nvPicPr>
          <p:cNvPr id="8" name="Content Placeholder 7" descr="A graph of different types of epo&#10;&#10;Description automatically generated">
            <a:extLst>
              <a:ext uri="{FF2B5EF4-FFF2-40B4-BE49-F238E27FC236}">
                <a16:creationId xmlns:a16="http://schemas.microsoft.com/office/drawing/2014/main" id="{7BFB7FF2-6162-6905-85FB-CADAF63C03B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57210" y="1382149"/>
            <a:ext cx="7771753" cy="4663052"/>
          </a:xfrm>
        </p:spPr>
      </p:pic>
      <p:sp>
        <p:nvSpPr>
          <p:cNvPr id="9" name="Content Placeholder 1">
            <a:extLst>
              <a:ext uri="{FF2B5EF4-FFF2-40B4-BE49-F238E27FC236}">
                <a16:creationId xmlns:a16="http://schemas.microsoft.com/office/drawing/2014/main" id="{F23A5922-0F4B-66D5-948B-C1860D0E212F}"/>
              </a:ext>
            </a:extLst>
          </p:cNvPr>
          <p:cNvSpPr txBox="1">
            <a:spLocks/>
          </p:cNvSpPr>
          <p:nvPr/>
        </p:nvSpPr>
        <p:spPr>
          <a:xfrm>
            <a:off x="1025624" y="6056961"/>
            <a:ext cx="10515600" cy="599908"/>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6A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46AD"/>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46A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46A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46A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2200" dirty="0"/>
              <a:t>Also looked at alternative assessment approaches as diagnostics - see what is having an impact on the estimation of population scale and trends.</a:t>
            </a:r>
          </a:p>
        </p:txBody>
      </p:sp>
    </p:spTree>
    <p:extLst>
      <p:ext uri="{BB962C8B-B14F-4D97-AF65-F5344CB8AC3E}">
        <p14:creationId xmlns:p14="http://schemas.microsoft.com/office/powerpoint/2010/main" val="13247420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BBFAEDD-2B0C-E5E4-CAF1-A08D9CBC6A04}"/>
              </a:ext>
            </a:extLst>
          </p:cNvPr>
          <p:cNvSpPr>
            <a:spLocks noGrp="1"/>
          </p:cNvSpPr>
          <p:nvPr>
            <p:ph idx="1"/>
          </p:nvPr>
        </p:nvSpPr>
        <p:spPr>
          <a:xfrm>
            <a:off x="1025624" y="1693579"/>
            <a:ext cx="10515600" cy="4690595"/>
          </a:xfrm>
        </p:spPr>
        <p:txBody>
          <a:bodyPr>
            <a:normAutofit fontScale="85000" lnSpcReduction="20000"/>
          </a:bodyPr>
          <a:lstStyle/>
          <a:p>
            <a:r>
              <a:rPr lang="en-AU" dirty="0"/>
              <a:t>CPUE series</a:t>
            </a:r>
          </a:p>
          <a:p>
            <a:pPr lvl="1"/>
            <a:r>
              <a:rPr lang="en-AU" dirty="0"/>
              <a:t>2 x LL, incl/excl TR</a:t>
            </a:r>
          </a:p>
          <a:p>
            <a:r>
              <a:rPr lang="en-AU" dirty="0"/>
              <a:t>NZ troll LF data exclusion</a:t>
            </a:r>
          </a:p>
          <a:p>
            <a:r>
              <a:rPr lang="en-AU" dirty="0"/>
              <a:t>Conditional </a:t>
            </a:r>
            <a:r>
              <a:rPr lang="en-AU" dirty="0" err="1"/>
              <a:t>L@Age</a:t>
            </a:r>
            <a:r>
              <a:rPr lang="en-AU" dirty="0"/>
              <a:t> data weighting</a:t>
            </a:r>
          </a:p>
          <a:p>
            <a:r>
              <a:rPr lang="en-AU" dirty="0"/>
              <a:t>Movement</a:t>
            </a:r>
          </a:p>
          <a:p>
            <a:r>
              <a:rPr lang="en-AU" dirty="0"/>
              <a:t>Effort creep</a:t>
            </a:r>
          </a:p>
          <a:p>
            <a:r>
              <a:rPr lang="en-AU" dirty="0"/>
              <a:t>Recruitment distribution assumption</a:t>
            </a:r>
          </a:p>
          <a:p>
            <a:r>
              <a:rPr lang="en-AU" dirty="0"/>
              <a:t>Number age classes</a:t>
            </a:r>
          </a:p>
          <a:p>
            <a:r>
              <a:rPr lang="en-AU" dirty="0"/>
              <a:t>Selectivity/catchability time blocks  - no benefit</a:t>
            </a:r>
          </a:p>
          <a:p>
            <a:r>
              <a:rPr lang="en-AU" dirty="0"/>
              <a:t>Growth – no benefit</a:t>
            </a:r>
          </a:p>
          <a:p>
            <a:r>
              <a:rPr lang="en-AU" b="1" dirty="0"/>
              <a:t>M – notable impact on results</a:t>
            </a:r>
          </a:p>
          <a:p>
            <a:r>
              <a:rPr lang="en-AU" b="1" dirty="0"/>
              <a:t>Steepness – notable impact on MSY-related results</a:t>
            </a:r>
          </a:p>
        </p:txBody>
      </p:sp>
      <p:sp>
        <p:nvSpPr>
          <p:cNvPr id="3" name="Title 2">
            <a:extLst>
              <a:ext uri="{FF2B5EF4-FFF2-40B4-BE49-F238E27FC236}">
                <a16:creationId xmlns:a16="http://schemas.microsoft.com/office/drawing/2014/main" id="{E1C973CF-F2DD-E5C1-368E-F25557823BCB}"/>
              </a:ext>
            </a:extLst>
          </p:cNvPr>
          <p:cNvSpPr>
            <a:spLocks noGrp="1"/>
          </p:cNvSpPr>
          <p:nvPr>
            <p:ph type="title"/>
          </p:nvPr>
        </p:nvSpPr>
        <p:spPr/>
        <p:txBody>
          <a:bodyPr/>
          <a:lstStyle/>
          <a:p>
            <a:r>
              <a:rPr lang="en-AU" dirty="0"/>
              <a:t>One-off sensitivities</a:t>
            </a:r>
          </a:p>
        </p:txBody>
      </p:sp>
    </p:spTree>
    <p:extLst>
      <p:ext uri="{BB962C8B-B14F-4D97-AF65-F5344CB8AC3E}">
        <p14:creationId xmlns:p14="http://schemas.microsoft.com/office/powerpoint/2010/main" val="7104635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FB7902F-5F43-0026-CFA6-D5FA32A738F4}"/>
              </a:ext>
            </a:extLst>
          </p:cNvPr>
          <p:cNvSpPr>
            <a:spLocks noGrp="1"/>
          </p:cNvSpPr>
          <p:nvPr>
            <p:ph type="title"/>
          </p:nvPr>
        </p:nvSpPr>
        <p:spPr/>
        <p:txBody>
          <a:bodyPr/>
          <a:lstStyle/>
          <a:p>
            <a:r>
              <a:rPr lang="en-AU" dirty="0"/>
              <a:t>Uncertainty grid – model ensemble</a:t>
            </a:r>
          </a:p>
        </p:txBody>
      </p:sp>
      <p:sp>
        <p:nvSpPr>
          <p:cNvPr id="6" name="Content Placeholder 1">
            <a:extLst>
              <a:ext uri="{FF2B5EF4-FFF2-40B4-BE49-F238E27FC236}">
                <a16:creationId xmlns:a16="http://schemas.microsoft.com/office/drawing/2014/main" id="{F492B21E-55E5-7795-0FE6-646B78DAB2C9}"/>
              </a:ext>
            </a:extLst>
          </p:cNvPr>
          <p:cNvSpPr txBox="1">
            <a:spLocks/>
          </p:cNvSpPr>
          <p:nvPr/>
        </p:nvSpPr>
        <p:spPr>
          <a:xfrm>
            <a:off x="1025624" y="5761730"/>
            <a:ext cx="10515600" cy="96754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6A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46AD"/>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46A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46A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46A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2000" dirty="0"/>
              <a:t>Grid of 100 model runs in ‘uncertainty grid’</a:t>
            </a:r>
          </a:p>
          <a:p>
            <a:r>
              <a:rPr lang="en-AU" sz="2000" dirty="0"/>
              <a:t>Reviewed PDH/fit to data to ensure convergence was OK and model behaviour OK</a:t>
            </a:r>
          </a:p>
        </p:txBody>
      </p:sp>
      <p:pic>
        <p:nvPicPr>
          <p:cNvPr id="5" name="Picture 4" descr="A graph of a function&#10;&#10;Description automatically generated">
            <a:extLst>
              <a:ext uri="{FF2B5EF4-FFF2-40B4-BE49-F238E27FC236}">
                <a16:creationId xmlns:a16="http://schemas.microsoft.com/office/drawing/2014/main" id="{B9FB966B-882E-ED90-5C71-A32C7B5FAA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4350" y="1281650"/>
            <a:ext cx="5482163" cy="3483602"/>
          </a:xfrm>
          <a:prstGeom prst="rect">
            <a:avLst/>
          </a:prstGeom>
        </p:spPr>
      </p:pic>
      <p:pic>
        <p:nvPicPr>
          <p:cNvPr id="8" name="Picture 7" descr="A graph of a function&#10;&#10;Description automatically generated">
            <a:extLst>
              <a:ext uri="{FF2B5EF4-FFF2-40B4-BE49-F238E27FC236}">
                <a16:creationId xmlns:a16="http://schemas.microsoft.com/office/drawing/2014/main" id="{AD72AB77-8443-6A7A-E546-7792347A094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09911" y="1281650"/>
            <a:ext cx="5620152" cy="3571286"/>
          </a:xfrm>
          <a:prstGeom prst="rect">
            <a:avLst/>
          </a:prstGeom>
        </p:spPr>
      </p:pic>
      <p:sp>
        <p:nvSpPr>
          <p:cNvPr id="9" name="Content Placeholder 1">
            <a:extLst>
              <a:ext uri="{FF2B5EF4-FFF2-40B4-BE49-F238E27FC236}">
                <a16:creationId xmlns:a16="http://schemas.microsoft.com/office/drawing/2014/main" id="{3CD2A0C6-C992-1550-FEE0-ADD66EE7242F}"/>
              </a:ext>
            </a:extLst>
          </p:cNvPr>
          <p:cNvSpPr txBox="1">
            <a:spLocks/>
          </p:cNvSpPr>
          <p:nvPr/>
        </p:nvSpPr>
        <p:spPr>
          <a:xfrm>
            <a:off x="1052111" y="4765252"/>
            <a:ext cx="10515600" cy="85994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6A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46AD"/>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46A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46A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46A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AU" sz="2000" dirty="0">
                <a:solidFill>
                  <a:schemeClr val="tx1"/>
                </a:solidFill>
              </a:rPr>
              <a:t>Figure 12: Assumed ‘prior’ distributions of average </a:t>
            </a:r>
            <a:r>
              <a:rPr lang="en-AU" sz="2000" i="1" dirty="0">
                <a:solidFill>
                  <a:schemeClr val="tx1"/>
                </a:solidFill>
              </a:rPr>
              <a:t>M</a:t>
            </a:r>
            <a:r>
              <a:rPr lang="en-AU" sz="2000" dirty="0">
                <a:solidFill>
                  <a:schemeClr val="tx1"/>
                </a:solidFill>
              </a:rPr>
              <a:t> (left) and steepness rates (right) considered in the model ensemble uncertainty characterization</a:t>
            </a:r>
          </a:p>
        </p:txBody>
      </p:sp>
    </p:spTree>
    <p:extLst>
      <p:ext uri="{BB962C8B-B14F-4D97-AF65-F5344CB8AC3E}">
        <p14:creationId xmlns:p14="http://schemas.microsoft.com/office/powerpoint/2010/main" val="17741065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5AAFD5EB-B8B8-7B7A-3695-3B7052FF85A7}"/>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605497" y="1519423"/>
            <a:ext cx="5408784" cy="4351337"/>
          </a:xfrm>
        </p:spPr>
      </p:pic>
      <p:sp>
        <p:nvSpPr>
          <p:cNvPr id="3" name="Title 2">
            <a:extLst>
              <a:ext uri="{FF2B5EF4-FFF2-40B4-BE49-F238E27FC236}">
                <a16:creationId xmlns:a16="http://schemas.microsoft.com/office/drawing/2014/main" id="{D7E5A182-33D9-0321-6AF1-2588D6064F73}"/>
              </a:ext>
            </a:extLst>
          </p:cNvPr>
          <p:cNvSpPr>
            <a:spLocks noGrp="1"/>
          </p:cNvSpPr>
          <p:nvPr>
            <p:ph type="title"/>
          </p:nvPr>
        </p:nvSpPr>
        <p:spPr/>
        <p:txBody>
          <a:bodyPr/>
          <a:lstStyle/>
          <a:p>
            <a:r>
              <a:rPr lang="en-AU" dirty="0"/>
              <a:t>Outcomes - depletion</a:t>
            </a:r>
          </a:p>
        </p:txBody>
      </p:sp>
      <p:pic>
        <p:nvPicPr>
          <p:cNvPr id="7" name="Picture 6">
            <a:extLst>
              <a:ext uri="{FF2B5EF4-FFF2-40B4-BE49-F238E27FC236}">
                <a16:creationId xmlns:a16="http://schemas.microsoft.com/office/drawing/2014/main" id="{063BD113-5017-C849-EA12-EB8504F0BA89}"/>
              </a:ext>
            </a:extLst>
          </p:cNvPr>
          <p:cNvPicPr>
            <a:picLocks noChangeAspect="1"/>
          </p:cNvPicPr>
          <p:nvPr/>
        </p:nvPicPr>
        <p:blipFill>
          <a:blip r:embed="rId3"/>
          <a:stretch>
            <a:fillRect/>
          </a:stretch>
        </p:blipFill>
        <p:spPr>
          <a:xfrm>
            <a:off x="5912018" y="2560320"/>
            <a:ext cx="6088270" cy="2566484"/>
          </a:xfrm>
          <a:prstGeom prst="rect">
            <a:avLst/>
          </a:prstGeom>
        </p:spPr>
      </p:pic>
      <p:sp>
        <p:nvSpPr>
          <p:cNvPr id="8" name="TextBox 7">
            <a:extLst>
              <a:ext uri="{FF2B5EF4-FFF2-40B4-BE49-F238E27FC236}">
                <a16:creationId xmlns:a16="http://schemas.microsoft.com/office/drawing/2014/main" id="{62D57DAB-12A4-F2F1-4C74-06A2F900C3F2}"/>
              </a:ext>
            </a:extLst>
          </p:cNvPr>
          <p:cNvSpPr txBox="1"/>
          <p:nvPr/>
        </p:nvSpPr>
        <p:spPr>
          <a:xfrm>
            <a:off x="7506393" y="2330578"/>
            <a:ext cx="482138" cy="369332"/>
          </a:xfrm>
          <a:prstGeom prst="rect">
            <a:avLst/>
          </a:prstGeom>
          <a:noFill/>
        </p:spPr>
        <p:txBody>
          <a:bodyPr wrap="square" rtlCol="0">
            <a:spAutoFit/>
          </a:bodyPr>
          <a:lstStyle/>
          <a:p>
            <a:r>
              <a:rPr lang="en-AU" dirty="0"/>
              <a:t>M</a:t>
            </a:r>
          </a:p>
        </p:txBody>
      </p:sp>
      <p:sp>
        <p:nvSpPr>
          <p:cNvPr id="9" name="TextBox 8">
            <a:extLst>
              <a:ext uri="{FF2B5EF4-FFF2-40B4-BE49-F238E27FC236}">
                <a16:creationId xmlns:a16="http://schemas.microsoft.com/office/drawing/2014/main" id="{0012265B-4893-05EA-3394-FC810F664CCD}"/>
              </a:ext>
            </a:extLst>
          </p:cNvPr>
          <p:cNvSpPr txBox="1"/>
          <p:nvPr/>
        </p:nvSpPr>
        <p:spPr>
          <a:xfrm>
            <a:off x="10025150" y="2277130"/>
            <a:ext cx="1241367" cy="369332"/>
          </a:xfrm>
          <a:prstGeom prst="rect">
            <a:avLst/>
          </a:prstGeom>
          <a:noFill/>
        </p:spPr>
        <p:txBody>
          <a:bodyPr wrap="square" rtlCol="0">
            <a:spAutoFit/>
          </a:bodyPr>
          <a:lstStyle/>
          <a:p>
            <a:r>
              <a:rPr lang="en-AU" dirty="0"/>
              <a:t>Steepness</a:t>
            </a:r>
          </a:p>
        </p:txBody>
      </p:sp>
      <p:sp>
        <p:nvSpPr>
          <p:cNvPr id="2" name="Content Placeholder 1">
            <a:extLst>
              <a:ext uri="{FF2B5EF4-FFF2-40B4-BE49-F238E27FC236}">
                <a16:creationId xmlns:a16="http://schemas.microsoft.com/office/drawing/2014/main" id="{F154C2A3-2BE4-2784-2A90-AFEE02B5D774}"/>
              </a:ext>
            </a:extLst>
          </p:cNvPr>
          <p:cNvSpPr txBox="1">
            <a:spLocks/>
          </p:cNvSpPr>
          <p:nvPr/>
        </p:nvSpPr>
        <p:spPr>
          <a:xfrm>
            <a:off x="605497" y="5875003"/>
            <a:ext cx="5306521" cy="85994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6A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46AD"/>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46A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46A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46A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AU" sz="1600" b="0" i="0" dirty="0">
                <a:solidFill>
                  <a:srgbClr val="000000"/>
                </a:solidFill>
                <a:effectLst/>
                <a:latin typeface="CMR10"/>
              </a:rPr>
              <a:t>Figure 58: Annual estimated 90% (dark blue) and 75% (light blue) quantiles of </a:t>
            </a:r>
            <a:r>
              <a:rPr lang="en-AU" sz="1600" b="0" i="1" dirty="0" err="1">
                <a:solidFill>
                  <a:srgbClr val="000000"/>
                </a:solidFill>
                <a:effectLst/>
                <a:latin typeface="CMMI10"/>
              </a:rPr>
              <a:t>SB</a:t>
            </a:r>
            <a:r>
              <a:rPr lang="en-AU" sz="1400" b="0" i="1" dirty="0" err="1">
                <a:solidFill>
                  <a:srgbClr val="000000"/>
                </a:solidFill>
                <a:effectLst/>
                <a:latin typeface="CMMI8"/>
              </a:rPr>
              <a:t>t</a:t>
            </a:r>
            <a:r>
              <a:rPr lang="en-AU" sz="1600" b="0" i="1" dirty="0">
                <a:solidFill>
                  <a:srgbClr val="000000"/>
                </a:solidFill>
                <a:effectLst/>
                <a:latin typeface="CMMI10"/>
              </a:rPr>
              <a:t>/SB</a:t>
            </a:r>
            <a:r>
              <a:rPr lang="en-AU" sz="1400" b="0" i="1" dirty="0">
                <a:solidFill>
                  <a:srgbClr val="000000"/>
                </a:solidFill>
                <a:effectLst/>
                <a:latin typeface="CMMI8"/>
              </a:rPr>
              <a:t>F </a:t>
            </a:r>
            <a:r>
              <a:rPr lang="en-AU" sz="1400" b="0" i="0" dirty="0">
                <a:solidFill>
                  <a:srgbClr val="000000"/>
                </a:solidFill>
                <a:effectLst/>
                <a:latin typeface="CMR8"/>
              </a:rPr>
              <a:t>=0(</a:t>
            </a:r>
            <a:r>
              <a:rPr lang="en-AU" sz="1400" b="0" i="1" dirty="0">
                <a:solidFill>
                  <a:srgbClr val="000000"/>
                </a:solidFill>
                <a:effectLst/>
                <a:latin typeface="CMMI8"/>
              </a:rPr>
              <a:t>t</a:t>
            </a:r>
            <a:r>
              <a:rPr lang="en-AU" sz="1400" b="0" i="0" dirty="0">
                <a:solidFill>
                  <a:srgbClr val="000000"/>
                </a:solidFill>
                <a:effectLst/>
                <a:latin typeface="CMR8"/>
              </a:rPr>
              <a:t>)</a:t>
            </a:r>
            <a:r>
              <a:rPr lang="en-AU" sz="1600" b="0" i="0" dirty="0">
                <a:solidFill>
                  <a:srgbClr val="000000"/>
                </a:solidFill>
                <a:effectLst/>
                <a:latin typeface="CMR8"/>
              </a:rPr>
              <a:t> </a:t>
            </a:r>
            <a:r>
              <a:rPr lang="en-AU" sz="1600" b="0" i="0" dirty="0">
                <a:solidFill>
                  <a:srgbClr val="000000"/>
                </a:solidFill>
                <a:effectLst/>
                <a:latin typeface="CMR10"/>
              </a:rPr>
              <a:t>by region from the model ensemble. The dashed line within the interval indicates the median.</a:t>
            </a:r>
            <a:r>
              <a:rPr lang="en-AU" sz="1600" dirty="0"/>
              <a:t> </a:t>
            </a:r>
            <a:br>
              <a:rPr lang="en-AU" sz="1600" dirty="0"/>
            </a:br>
            <a:endParaRPr lang="en-AU" sz="1600" dirty="0">
              <a:solidFill>
                <a:schemeClr val="tx1"/>
              </a:solidFill>
            </a:endParaRPr>
          </a:p>
        </p:txBody>
      </p:sp>
    </p:spTree>
    <p:extLst>
      <p:ext uri="{BB962C8B-B14F-4D97-AF65-F5344CB8AC3E}">
        <p14:creationId xmlns:p14="http://schemas.microsoft.com/office/powerpoint/2010/main" val="28750500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03B1BA7-0EB3-2861-161E-EF985B72246C}"/>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1536" r="5285" b="3657"/>
          <a:stretch/>
        </p:blipFill>
        <p:spPr>
          <a:xfrm>
            <a:off x="1703490" y="1236134"/>
            <a:ext cx="7378619" cy="5505623"/>
          </a:xfrm>
        </p:spPr>
      </p:pic>
      <p:sp>
        <p:nvSpPr>
          <p:cNvPr id="3" name="Title 2">
            <a:extLst>
              <a:ext uri="{FF2B5EF4-FFF2-40B4-BE49-F238E27FC236}">
                <a16:creationId xmlns:a16="http://schemas.microsoft.com/office/drawing/2014/main" id="{CB45CEFA-4DB2-33C8-A87D-9E01FC3F0DE9}"/>
              </a:ext>
            </a:extLst>
          </p:cNvPr>
          <p:cNvSpPr>
            <a:spLocks noGrp="1"/>
          </p:cNvSpPr>
          <p:nvPr>
            <p:ph type="title"/>
          </p:nvPr>
        </p:nvSpPr>
        <p:spPr/>
        <p:txBody>
          <a:bodyPr/>
          <a:lstStyle/>
          <a:p>
            <a:r>
              <a:rPr lang="en-AU" dirty="0"/>
              <a:t>SPA stock assessment</a:t>
            </a:r>
          </a:p>
        </p:txBody>
      </p:sp>
    </p:spTree>
    <p:extLst>
      <p:ext uri="{BB962C8B-B14F-4D97-AF65-F5344CB8AC3E}">
        <p14:creationId xmlns:p14="http://schemas.microsoft.com/office/powerpoint/2010/main" val="17584181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8568C7C-BDFE-8A60-73EF-7C3CF674790B}"/>
              </a:ext>
            </a:extLst>
          </p:cNvPr>
          <p:cNvSpPr>
            <a:spLocks noGrp="1"/>
          </p:cNvSpPr>
          <p:nvPr>
            <p:ph type="title"/>
          </p:nvPr>
        </p:nvSpPr>
        <p:spPr/>
        <p:txBody>
          <a:bodyPr/>
          <a:lstStyle/>
          <a:p>
            <a:r>
              <a:rPr lang="en-AU" dirty="0"/>
              <a:t>SPA stock assessment</a:t>
            </a:r>
          </a:p>
        </p:txBody>
      </p:sp>
      <p:pic>
        <p:nvPicPr>
          <p:cNvPr id="1026" name="Picture 1">
            <a:extLst>
              <a:ext uri="{FF2B5EF4-FFF2-40B4-BE49-F238E27FC236}">
                <a16:creationId xmlns:a16="http://schemas.microsoft.com/office/drawing/2014/main" id="{A3B91A7D-7460-0274-2264-65BB435930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1583342" y="1271512"/>
            <a:ext cx="6687355" cy="5419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0620FDA8-0858-F092-FFEE-CD53226EDE9D}"/>
              </a:ext>
            </a:extLst>
          </p:cNvPr>
          <p:cNvSpPr txBox="1"/>
          <p:nvPr/>
        </p:nvSpPr>
        <p:spPr>
          <a:xfrm>
            <a:off x="9244255" y="5517830"/>
            <a:ext cx="2712063" cy="369332"/>
          </a:xfrm>
          <a:prstGeom prst="rect">
            <a:avLst/>
          </a:prstGeom>
          <a:noFill/>
        </p:spPr>
        <p:txBody>
          <a:bodyPr wrap="square" rtlCol="0">
            <a:spAutoFit/>
          </a:bodyPr>
          <a:lstStyle/>
          <a:p>
            <a:r>
              <a:rPr lang="en-AU" dirty="0"/>
              <a:t>Median – 95% of TRP</a:t>
            </a:r>
          </a:p>
        </p:txBody>
      </p:sp>
      <p:sp>
        <p:nvSpPr>
          <p:cNvPr id="10" name="Rectangle 9">
            <a:extLst>
              <a:ext uri="{FF2B5EF4-FFF2-40B4-BE49-F238E27FC236}">
                <a16:creationId xmlns:a16="http://schemas.microsoft.com/office/drawing/2014/main" id="{77D25A61-AB52-B48D-870C-D2171443D060}"/>
              </a:ext>
            </a:extLst>
          </p:cNvPr>
          <p:cNvSpPr/>
          <p:nvPr/>
        </p:nvSpPr>
        <p:spPr>
          <a:xfrm>
            <a:off x="8270697" y="2075380"/>
            <a:ext cx="973558" cy="38117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extBox 6">
            <a:extLst>
              <a:ext uri="{FF2B5EF4-FFF2-40B4-BE49-F238E27FC236}">
                <a16:creationId xmlns:a16="http://schemas.microsoft.com/office/drawing/2014/main" id="{A8D9383F-C0F1-D335-7DD5-0F4B19A7965B}"/>
              </a:ext>
            </a:extLst>
          </p:cNvPr>
          <p:cNvSpPr txBox="1"/>
          <p:nvPr/>
        </p:nvSpPr>
        <p:spPr>
          <a:xfrm>
            <a:off x="9244255" y="4261133"/>
            <a:ext cx="2947745" cy="1200329"/>
          </a:xfrm>
          <a:prstGeom prst="rect">
            <a:avLst/>
          </a:prstGeom>
          <a:noFill/>
        </p:spPr>
        <p:txBody>
          <a:bodyPr wrap="square" rtlCol="0">
            <a:spAutoFit/>
          </a:bodyPr>
          <a:lstStyle/>
          <a:p>
            <a:r>
              <a:rPr lang="en-AU" dirty="0"/>
              <a:t>Median – 48% SB</a:t>
            </a:r>
            <a:r>
              <a:rPr lang="en-AU" baseline="-25000" dirty="0"/>
              <a:t>F=0</a:t>
            </a:r>
          </a:p>
          <a:p>
            <a:r>
              <a:rPr lang="en-AU" dirty="0"/>
              <a:t>(48% with estimation uncertainty)</a:t>
            </a:r>
          </a:p>
          <a:p>
            <a:r>
              <a:rPr lang="en-AU" dirty="0"/>
              <a:t>Zero risk &lt; LRP</a:t>
            </a:r>
          </a:p>
        </p:txBody>
      </p:sp>
      <p:sp>
        <p:nvSpPr>
          <p:cNvPr id="8" name="TextBox 7">
            <a:extLst>
              <a:ext uri="{FF2B5EF4-FFF2-40B4-BE49-F238E27FC236}">
                <a16:creationId xmlns:a16="http://schemas.microsoft.com/office/drawing/2014/main" id="{CD53BF8C-3663-9DD2-B2E2-B407BB74DD12}"/>
              </a:ext>
            </a:extLst>
          </p:cNvPr>
          <p:cNvSpPr txBox="1"/>
          <p:nvPr/>
        </p:nvSpPr>
        <p:spPr>
          <a:xfrm>
            <a:off x="9133726" y="2561635"/>
            <a:ext cx="2899022" cy="1200329"/>
          </a:xfrm>
          <a:prstGeom prst="rect">
            <a:avLst/>
          </a:prstGeom>
          <a:noFill/>
        </p:spPr>
        <p:txBody>
          <a:bodyPr wrap="square" rtlCol="0">
            <a:spAutoFit/>
          </a:bodyPr>
          <a:lstStyle/>
          <a:p>
            <a:r>
              <a:rPr lang="en-AU" dirty="0"/>
              <a:t>Median – 18% F</a:t>
            </a:r>
            <a:r>
              <a:rPr lang="en-AU" baseline="-25000" dirty="0"/>
              <a:t>MSY</a:t>
            </a:r>
          </a:p>
          <a:p>
            <a:r>
              <a:rPr lang="en-AU" dirty="0"/>
              <a:t>(18% with estimation uncertainty)</a:t>
            </a:r>
          </a:p>
          <a:p>
            <a:r>
              <a:rPr lang="en-AU" dirty="0"/>
              <a:t>Zero risk &gt; F</a:t>
            </a:r>
            <a:r>
              <a:rPr lang="en-AU" baseline="-25000" dirty="0"/>
              <a:t>MSY</a:t>
            </a:r>
          </a:p>
        </p:txBody>
      </p:sp>
    </p:spTree>
    <p:extLst>
      <p:ext uri="{BB962C8B-B14F-4D97-AF65-F5344CB8AC3E}">
        <p14:creationId xmlns:p14="http://schemas.microsoft.com/office/powerpoint/2010/main" val="32556811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8568C7C-BDFE-8A60-73EF-7C3CF674790B}"/>
              </a:ext>
            </a:extLst>
          </p:cNvPr>
          <p:cNvSpPr>
            <a:spLocks noGrp="1"/>
          </p:cNvSpPr>
          <p:nvPr>
            <p:ph type="title"/>
          </p:nvPr>
        </p:nvSpPr>
        <p:spPr/>
        <p:txBody>
          <a:bodyPr/>
          <a:lstStyle/>
          <a:p>
            <a:r>
              <a:rPr lang="en-AU" dirty="0"/>
              <a:t>Questions</a:t>
            </a:r>
          </a:p>
        </p:txBody>
      </p:sp>
      <p:sp>
        <p:nvSpPr>
          <p:cNvPr id="10" name="Rectangle 9">
            <a:extLst>
              <a:ext uri="{FF2B5EF4-FFF2-40B4-BE49-F238E27FC236}">
                <a16:creationId xmlns:a16="http://schemas.microsoft.com/office/drawing/2014/main" id="{77D25A61-AB52-B48D-870C-D2171443D060}"/>
              </a:ext>
            </a:extLst>
          </p:cNvPr>
          <p:cNvSpPr/>
          <p:nvPr/>
        </p:nvSpPr>
        <p:spPr>
          <a:xfrm>
            <a:off x="8270697" y="2075380"/>
            <a:ext cx="973558" cy="38117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CC3757C6-B33A-225D-CA18-CAB7E8944BC1}"/>
              </a:ext>
            </a:extLst>
          </p:cNvPr>
          <p:cNvPicPr>
            <a:picLocks noChangeAspect="1"/>
          </p:cNvPicPr>
          <p:nvPr/>
        </p:nvPicPr>
        <p:blipFill>
          <a:blip r:embed="rId2"/>
          <a:stretch>
            <a:fillRect/>
          </a:stretch>
        </p:blipFill>
        <p:spPr>
          <a:xfrm>
            <a:off x="4265347" y="2688354"/>
            <a:ext cx="3661306" cy="1481292"/>
          </a:xfrm>
          <a:prstGeom prst="rect">
            <a:avLst/>
          </a:prstGeom>
        </p:spPr>
      </p:pic>
    </p:spTree>
    <p:extLst>
      <p:ext uri="{BB962C8B-B14F-4D97-AF65-F5344CB8AC3E}">
        <p14:creationId xmlns:p14="http://schemas.microsoft.com/office/powerpoint/2010/main" val="36330406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7858A0B-25E6-1BBF-8F9D-2BDA6590A892}"/>
              </a:ext>
            </a:extLst>
          </p:cNvPr>
          <p:cNvSpPr>
            <a:spLocks noGrp="1"/>
          </p:cNvSpPr>
          <p:nvPr>
            <p:ph type="title"/>
          </p:nvPr>
        </p:nvSpPr>
        <p:spPr/>
        <p:txBody>
          <a:bodyPr/>
          <a:lstStyle/>
          <a:p>
            <a:r>
              <a:rPr lang="en-AU" dirty="0"/>
              <a:t>Model regions</a:t>
            </a:r>
          </a:p>
        </p:txBody>
      </p:sp>
      <p:pic>
        <p:nvPicPr>
          <p:cNvPr id="15" name="Content Placeholder 6">
            <a:extLst>
              <a:ext uri="{FF2B5EF4-FFF2-40B4-BE49-F238E27FC236}">
                <a16:creationId xmlns:a16="http://schemas.microsoft.com/office/drawing/2014/main" id="{91BDE5D9-DC51-A2C6-F07D-E3D651AD51BB}"/>
              </a:ext>
            </a:extLst>
          </p:cNvPr>
          <p:cNvPicPr>
            <a:picLocks noGrp="1" noChangeAspect="1"/>
          </p:cNvPicPr>
          <p:nvPr>
            <p:ph idx="1"/>
          </p:nvPr>
        </p:nvPicPr>
        <p:blipFill>
          <a:blip r:embed="rId3"/>
          <a:stretch>
            <a:fillRect/>
          </a:stretch>
        </p:blipFill>
        <p:spPr>
          <a:xfrm>
            <a:off x="3524435" y="2838609"/>
            <a:ext cx="8667565" cy="4019391"/>
          </a:xfrm>
        </p:spPr>
      </p:pic>
      <p:pic>
        <p:nvPicPr>
          <p:cNvPr id="4" name="Picture 3" descr="A graph with a map and numbers&#10;&#10;Description automatically generated with medium confidence">
            <a:extLst>
              <a:ext uri="{FF2B5EF4-FFF2-40B4-BE49-F238E27FC236}">
                <a16:creationId xmlns:a16="http://schemas.microsoft.com/office/drawing/2014/main" id="{B85CCACB-1103-33CC-8D4D-FCCF8AA745B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410" y="1190477"/>
            <a:ext cx="4220844" cy="1898952"/>
          </a:xfrm>
          <a:prstGeom prst="rect">
            <a:avLst/>
          </a:prstGeom>
        </p:spPr>
      </p:pic>
      <p:sp>
        <p:nvSpPr>
          <p:cNvPr id="5" name="Content Placeholder 1">
            <a:extLst>
              <a:ext uri="{FF2B5EF4-FFF2-40B4-BE49-F238E27FC236}">
                <a16:creationId xmlns:a16="http://schemas.microsoft.com/office/drawing/2014/main" id="{58E7DFBF-A92B-75D2-8106-0659BCF8FF3E}"/>
              </a:ext>
            </a:extLst>
          </p:cNvPr>
          <p:cNvSpPr txBox="1">
            <a:spLocks/>
          </p:cNvSpPr>
          <p:nvPr/>
        </p:nvSpPr>
        <p:spPr>
          <a:xfrm>
            <a:off x="4334036" y="1254171"/>
            <a:ext cx="1646555" cy="117562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6A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46AD"/>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46A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46A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46A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AU" sz="4800" dirty="0"/>
              <a:t>2021</a:t>
            </a:r>
          </a:p>
        </p:txBody>
      </p:sp>
      <p:sp>
        <p:nvSpPr>
          <p:cNvPr id="6" name="Content Placeholder 1">
            <a:extLst>
              <a:ext uri="{FF2B5EF4-FFF2-40B4-BE49-F238E27FC236}">
                <a16:creationId xmlns:a16="http://schemas.microsoft.com/office/drawing/2014/main" id="{6E9F32EB-BED9-E8D2-6D61-D659D656CFB6}"/>
              </a:ext>
            </a:extLst>
          </p:cNvPr>
          <p:cNvSpPr txBox="1">
            <a:spLocks/>
          </p:cNvSpPr>
          <p:nvPr/>
        </p:nvSpPr>
        <p:spPr>
          <a:xfrm>
            <a:off x="2037192" y="5476234"/>
            <a:ext cx="1646555" cy="117562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6A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46AD"/>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46A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46A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46A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AU" sz="4800" dirty="0"/>
              <a:t>2024</a:t>
            </a:r>
          </a:p>
        </p:txBody>
      </p:sp>
      <p:sp>
        <p:nvSpPr>
          <p:cNvPr id="7" name="Content Placeholder 1">
            <a:extLst>
              <a:ext uri="{FF2B5EF4-FFF2-40B4-BE49-F238E27FC236}">
                <a16:creationId xmlns:a16="http://schemas.microsoft.com/office/drawing/2014/main" id="{5853183B-947D-3653-0930-3E946E4877D4}"/>
              </a:ext>
            </a:extLst>
          </p:cNvPr>
          <p:cNvSpPr txBox="1">
            <a:spLocks/>
          </p:cNvSpPr>
          <p:nvPr/>
        </p:nvSpPr>
        <p:spPr>
          <a:xfrm>
            <a:off x="6096000" y="1190478"/>
            <a:ext cx="5891684" cy="189895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6A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46AD"/>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46A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46A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46A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AU" sz="4800" dirty="0"/>
          </a:p>
        </p:txBody>
      </p:sp>
      <p:sp>
        <p:nvSpPr>
          <p:cNvPr id="9" name="Content Placeholder 1">
            <a:extLst>
              <a:ext uri="{FF2B5EF4-FFF2-40B4-BE49-F238E27FC236}">
                <a16:creationId xmlns:a16="http://schemas.microsoft.com/office/drawing/2014/main" id="{F2D89FA4-F95A-D5C5-F67B-A32B6F80C8D3}"/>
              </a:ext>
            </a:extLst>
          </p:cNvPr>
          <p:cNvSpPr txBox="1">
            <a:spLocks/>
          </p:cNvSpPr>
          <p:nvPr/>
        </p:nvSpPr>
        <p:spPr>
          <a:xfrm>
            <a:off x="618328" y="3429001"/>
            <a:ext cx="2906107" cy="290406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6A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46AD"/>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46A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46A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46A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2400" dirty="0"/>
              <a:t>3 more years of data</a:t>
            </a:r>
          </a:p>
          <a:p>
            <a:r>
              <a:rPr lang="en-AU" sz="2400" dirty="0"/>
              <a:t>Simplify the spatial structure to 2 regions</a:t>
            </a:r>
          </a:p>
          <a:p>
            <a:endParaRPr lang="en-AU" sz="2400" dirty="0"/>
          </a:p>
        </p:txBody>
      </p:sp>
      <p:sp>
        <p:nvSpPr>
          <p:cNvPr id="11" name="Content Placeholder 1">
            <a:extLst>
              <a:ext uri="{FF2B5EF4-FFF2-40B4-BE49-F238E27FC236}">
                <a16:creationId xmlns:a16="http://schemas.microsoft.com/office/drawing/2014/main" id="{EEE83AFC-5038-DDF8-9FD4-529FBA85FD7E}"/>
              </a:ext>
            </a:extLst>
          </p:cNvPr>
          <p:cNvSpPr txBox="1">
            <a:spLocks/>
          </p:cNvSpPr>
          <p:nvPr/>
        </p:nvSpPr>
        <p:spPr>
          <a:xfrm>
            <a:off x="6096000" y="1190477"/>
            <a:ext cx="5980591" cy="189895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6A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46AD"/>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46A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46A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46A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2200" dirty="0"/>
              <a:t>Guidance from:</a:t>
            </a:r>
          </a:p>
          <a:p>
            <a:pPr lvl="1"/>
            <a:r>
              <a:rPr lang="en-AU" sz="1800" dirty="0"/>
              <a:t>Previous SAs</a:t>
            </a:r>
          </a:p>
          <a:p>
            <a:pPr lvl="1"/>
            <a:r>
              <a:rPr lang="en-AU" sz="1800" dirty="0"/>
              <a:t>YFT peer-review (2022)</a:t>
            </a:r>
          </a:p>
          <a:p>
            <a:pPr lvl="1"/>
            <a:r>
              <a:rPr lang="en-AU" sz="1800" dirty="0"/>
              <a:t>CAPAM ‘Tuna Stock Assessment Good Practices Workshop’ (2023)</a:t>
            </a:r>
          </a:p>
          <a:p>
            <a:pPr lvl="1"/>
            <a:r>
              <a:rPr lang="en-AU" sz="1800" dirty="0"/>
              <a:t>PAW (2024)</a:t>
            </a:r>
          </a:p>
        </p:txBody>
      </p:sp>
    </p:spTree>
    <p:extLst>
      <p:ext uri="{BB962C8B-B14F-4D97-AF65-F5344CB8AC3E}">
        <p14:creationId xmlns:p14="http://schemas.microsoft.com/office/powerpoint/2010/main" val="26074497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8A6A86C-B6C7-5C41-39A3-9D69D1DD71EF}"/>
              </a:ext>
            </a:extLst>
          </p:cNvPr>
          <p:cNvSpPr>
            <a:spLocks noGrp="1"/>
          </p:cNvSpPr>
          <p:nvPr>
            <p:ph idx="1"/>
          </p:nvPr>
        </p:nvSpPr>
        <p:spPr/>
        <p:txBody>
          <a:bodyPr/>
          <a:lstStyle/>
          <a:p>
            <a:endParaRPr lang="en-AU" dirty="0"/>
          </a:p>
        </p:txBody>
      </p:sp>
      <p:sp>
        <p:nvSpPr>
          <p:cNvPr id="3" name="Title 2">
            <a:extLst>
              <a:ext uri="{FF2B5EF4-FFF2-40B4-BE49-F238E27FC236}">
                <a16:creationId xmlns:a16="http://schemas.microsoft.com/office/drawing/2014/main" id="{2C4B392D-CEFF-BDDD-7AD9-3460433F1108}"/>
              </a:ext>
            </a:extLst>
          </p:cNvPr>
          <p:cNvSpPr>
            <a:spLocks noGrp="1"/>
          </p:cNvSpPr>
          <p:nvPr>
            <p:ph type="title"/>
          </p:nvPr>
        </p:nvSpPr>
        <p:spPr/>
        <p:txBody>
          <a:bodyPr/>
          <a:lstStyle/>
          <a:p>
            <a:r>
              <a:rPr lang="en-AU" dirty="0"/>
              <a:t>SPA stock assessment</a:t>
            </a:r>
          </a:p>
        </p:txBody>
      </p:sp>
      <p:pic>
        <p:nvPicPr>
          <p:cNvPr id="4" name="Picture 3">
            <a:extLst>
              <a:ext uri="{FF2B5EF4-FFF2-40B4-BE49-F238E27FC236}">
                <a16:creationId xmlns:a16="http://schemas.microsoft.com/office/drawing/2014/main" id="{0F706C01-6D55-9547-7EE7-823B7C669E4A}"/>
              </a:ext>
            </a:extLst>
          </p:cNvPr>
          <p:cNvPicPr>
            <a:picLocks noChangeAspect="1"/>
          </p:cNvPicPr>
          <p:nvPr/>
        </p:nvPicPr>
        <p:blipFill>
          <a:blip r:embed="rId3"/>
          <a:stretch>
            <a:fillRect/>
          </a:stretch>
        </p:blipFill>
        <p:spPr>
          <a:xfrm>
            <a:off x="729291" y="1336549"/>
            <a:ext cx="5554133" cy="2788356"/>
          </a:xfrm>
          <a:prstGeom prst="rect">
            <a:avLst/>
          </a:prstGeom>
        </p:spPr>
      </p:pic>
      <p:pic>
        <p:nvPicPr>
          <p:cNvPr id="1026" name="Chart 9">
            <a:extLst>
              <a:ext uri="{FF2B5EF4-FFF2-40B4-BE49-F238E27FC236}">
                <a16:creationId xmlns:a16="http://schemas.microsoft.com/office/drawing/2014/main" id="{04921165-4F04-D392-74FA-7248C405E12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62874" y="1336549"/>
            <a:ext cx="4850600" cy="2913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Chart 10">
            <a:extLst>
              <a:ext uri="{FF2B5EF4-FFF2-40B4-BE49-F238E27FC236}">
                <a16:creationId xmlns:a16="http://schemas.microsoft.com/office/drawing/2014/main" id="{F9093B45-690B-4396-F761-B4CFBA4CF48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06825" y="4108450"/>
            <a:ext cx="4578350" cy="274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929544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C4B392D-CEFF-BDDD-7AD9-3460433F1108}"/>
              </a:ext>
            </a:extLst>
          </p:cNvPr>
          <p:cNvSpPr>
            <a:spLocks noGrp="1"/>
          </p:cNvSpPr>
          <p:nvPr>
            <p:ph type="title"/>
          </p:nvPr>
        </p:nvSpPr>
        <p:spPr/>
        <p:txBody>
          <a:bodyPr/>
          <a:lstStyle/>
          <a:p>
            <a:r>
              <a:rPr lang="en-AU" dirty="0"/>
              <a:t>Log likelihood comparisons</a:t>
            </a:r>
          </a:p>
        </p:txBody>
      </p:sp>
      <p:pic>
        <p:nvPicPr>
          <p:cNvPr id="5" name="Picture 4">
            <a:extLst>
              <a:ext uri="{FF2B5EF4-FFF2-40B4-BE49-F238E27FC236}">
                <a16:creationId xmlns:a16="http://schemas.microsoft.com/office/drawing/2014/main" id="{CF2DC2B5-74E4-69A1-55BC-8F70995813C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00889" y="1244023"/>
            <a:ext cx="5633576" cy="3450113"/>
          </a:xfrm>
          <a:prstGeom prst="rect">
            <a:avLst/>
          </a:prstGeom>
        </p:spPr>
      </p:pic>
      <p:pic>
        <p:nvPicPr>
          <p:cNvPr id="6" name="Picture 5">
            <a:extLst>
              <a:ext uri="{FF2B5EF4-FFF2-40B4-BE49-F238E27FC236}">
                <a16:creationId xmlns:a16="http://schemas.microsoft.com/office/drawing/2014/main" id="{EBBD63CE-7623-04A5-FC53-F7BF8E3E318F}"/>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523484" y="1244023"/>
            <a:ext cx="3899841" cy="2709871"/>
          </a:xfrm>
          <a:prstGeom prst="rect">
            <a:avLst/>
          </a:prstGeom>
        </p:spPr>
      </p:pic>
      <p:pic>
        <p:nvPicPr>
          <p:cNvPr id="7" name="Picture 6">
            <a:extLst>
              <a:ext uri="{FF2B5EF4-FFF2-40B4-BE49-F238E27FC236}">
                <a16:creationId xmlns:a16="http://schemas.microsoft.com/office/drawing/2014/main" id="{BE56B7FB-41E2-AE58-D74F-BF638471A4D9}"/>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6283707" y="3981529"/>
            <a:ext cx="4807654" cy="2709870"/>
          </a:xfrm>
          <a:prstGeom prst="rect">
            <a:avLst/>
          </a:prstGeom>
        </p:spPr>
      </p:pic>
    </p:spTree>
    <p:extLst>
      <p:ext uri="{BB962C8B-B14F-4D97-AF65-F5344CB8AC3E}">
        <p14:creationId xmlns:p14="http://schemas.microsoft.com/office/powerpoint/2010/main" val="22295454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C4B392D-CEFF-BDDD-7AD9-3460433F1108}"/>
              </a:ext>
            </a:extLst>
          </p:cNvPr>
          <p:cNvSpPr>
            <a:spLocks noGrp="1"/>
          </p:cNvSpPr>
          <p:nvPr>
            <p:ph type="title"/>
          </p:nvPr>
        </p:nvSpPr>
        <p:spPr/>
        <p:txBody>
          <a:bodyPr/>
          <a:lstStyle/>
          <a:p>
            <a:r>
              <a:rPr lang="en-AU" dirty="0"/>
              <a:t>CPUE fits to ASPM &amp; CCA</a:t>
            </a:r>
          </a:p>
        </p:txBody>
      </p:sp>
      <p:pic>
        <p:nvPicPr>
          <p:cNvPr id="4" name="Picture 3" descr="A screenshot of a graph&#10;&#10;Description automatically generated">
            <a:extLst>
              <a:ext uri="{FF2B5EF4-FFF2-40B4-BE49-F238E27FC236}">
                <a16:creationId xmlns:a16="http://schemas.microsoft.com/office/drawing/2014/main" id="{6176F371-A997-2AE9-FD21-BF67DCBA70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3176" y="1270242"/>
            <a:ext cx="6185648" cy="5587758"/>
          </a:xfrm>
          <a:prstGeom prst="rect">
            <a:avLst/>
          </a:prstGeom>
        </p:spPr>
      </p:pic>
    </p:spTree>
    <p:extLst>
      <p:ext uri="{BB962C8B-B14F-4D97-AF65-F5344CB8AC3E}">
        <p14:creationId xmlns:p14="http://schemas.microsoft.com/office/powerpoint/2010/main" val="19958921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C4B392D-CEFF-BDDD-7AD9-3460433F1108}"/>
              </a:ext>
            </a:extLst>
          </p:cNvPr>
          <p:cNvSpPr>
            <a:spLocks noGrp="1"/>
          </p:cNvSpPr>
          <p:nvPr>
            <p:ph type="title"/>
          </p:nvPr>
        </p:nvSpPr>
        <p:spPr/>
        <p:txBody>
          <a:bodyPr/>
          <a:lstStyle/>
          <a:p>
            <a:r>
              <a:rPr lang="en-AU" dirty="0"/>
              <a:t>CPUE residuals to ASPM &amp; CCA</a:t>
            </a:r>
          </a:p>
        </p:txBody>
      </p:sp>
      <p:pic>
        <p:nvPicPr>
          <p:cNvPr id="4" name="Picture 3">
            <a:extLst>
              <a:ext uri="{FF2B5EF4-FFF2-40B4-BE49-F238E27FC236}">
                <a16:creationId xmlns:a16="http://schemas.microsoft.com/office/drawing/2014/main" id="{6176F371-A997-2AE9-FD21-BF67DCBA70B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003176" y="1270242"/>
            <a:ext cx="6185648" cy="5587757"/>
          </a:xfrm>
          <a:prstGeom prst="rect">
            <a:avLst/>
          </a:prstGeom>
        </p:spPr>
      </p:pic>
    </p:spTree>
    <p:extLst>
      <p:ext uri="{BB962C8B-B14F-4D97-AF65-F5344CB8AC3E}">
        <p14:creationId xmlns:p14="http://schemas.microsoft.com/office/powerpoint/2010/main" val="10112979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A map of different colored squares&#10;&#10;Description automatically generated">
            <a:extLst>
              <a:ext uri="{FF2B5EF4-FFF2-40B4-BE49-F238E27FC236}">
                <a16:creationId xmlns:a16="http://schemas.microsoft.com/office/drawing/2014/main" id="{4D10B714-E118-90F8-68DD-A54240582B5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6858" y="1703593"/>
            <a:ext cx="6035052" cy="3718568"/>
          </a:xfrm>
        </p:spPr>
      </p:pic>
      <p:sp>
        <p:nvSpPr>
          <p:cNvPr id="3" name="Title 2">
            <a:extLst>
              <a:ext uri="{FF2B5EF4-FFF2-40B4-BE49-F238E27FC236}">
                <a16:creationId xmlns:a16="http://schemas.microsoft.com/office/drawing/2014/main" id="{27AC3C0F-EA67-7C2C-42B6-73342AD49946}"/>
              </a:ext>
            </a:extLst>
          </p:cNvPr>
          <p:cNvSpPr>
            <a:spLocks noGrp="1"/>
          </p:cNvSpPr>
          <p:nvPr>
            <p:ph type="title"/>
          </p:nvPr>
        </p:nvSpPr>
        <p:spPr/>
        <p:txBody>
          <a:bodyPr/>
          <a:lstStyle/>
          <a:p>
            <a:r>
              <a:rPr lang="en-AU" dirty="0"/>
              <a:t>Areas-as-fleets</a:t>
            </a:r>
          </a:p>
        </p:txBody>
      </p:sp>
      <p:pic>
        <p:nvPicPr>
          <p:cNvPr id="9" name="Picture 8">
            <a:extLst>
              <a:ext uri="{FF2B5EF4-FFF2-40B4-BE49-F238E27FC236}">
                <a16:creationId xmlns:a16="http://schemas.microsoft.com/office/drawing/2014/main" id="{81650F10-DF20-C228-41BA-83FBDFA5D9CA}"/>
              </a:ext>
            </a:extLst>
          </p:cNvPr>
          <p:cNvPicPr>
            <a:picLocks noChangeAspect="1"/>
          </p:cNvPicPr>
          <p:nvPr/>
        </p:nvPicPr>
        <p:blipFill rotWithShape="1">
          <a:blip r:embed="rId4"/>
          <a:srcRect r="23246"/>
          <a:stretch/>
        </p:blipFill>
        <p:spPr>
          <a:xfrm>
            <a:off x="5947929" y="1637264"/>
            <a:ext cx="6097213" cy="3467100"/>
          </a:xfrm>
          <a:prstGeom prst="rect">
            <a:avLst/>
          </a:prstGeom>
        </p:spPr>
      </p:pic>
      <p:sp>
        <p:nvSpPr>
          <p:cNvPr id="10" name="Content Placeholder 1">
            <a:extLst>
              <a:ext uri="{FF2B5EF4-FFF2-40B4-BE49-F238E27FC236}">
                <a16:creationId xmlns:a16="http://schemas.microsoft.com/office/drawing/2014/main" id="{3450632D-3BBF-6B5C-DE48-676240DF14CF}"/>
              </a:ext>
            </a:extLst>
          </p:cNvPr>
          <p:cNvSpPr txBox="1">
            <a:spLocks/>
          </p:cNvSpPr>
          <p:nvPr/>
        </p:nvSpPr>
        <p:spPr>
          <a:xfrm>
            <a:off x="1025624" y="5441290"/>
            <a:ext cx="10515600" cy="1175628"/>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6A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46AD"/>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46A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46A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46A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dirty="0"/>
              <a:t>Annual index of abundance from LL (WCPFC-CA (north 25S) and rest of EPO)</a:t>
            </a:r>
          </a:p>
          <a:p>
            <a:r>
              <a:rPr lang="en-AU" dirty="0"/>
              <a:t>Juvenile index from WCPFC-CA troll</a:t>
            </a:r>
          </a:p>
          <a:p>
            <a:r>
              <a:rPr lang="en-AU" dirty="0"/>
              <a:t>Troll data important to ‘control’ recruitment estimates</a:t>
            </a:r>
          </a:p>
        </p:txBody>
      </p:sp>
      <p:sp>
        <p:nvSpPr>
          <p:cNvPr id="2" name="Content Placeholder 1">
            <a:extLst>
              <a:ext uri="{FF2B5EF4-FFF2-40B4-BE49-F238E27FC236}">
                <a16:creationId xmlns:a16="http://schemas.microsoft.com/office/drawing/2014/main" id="{0806D0BD-6751-A2DE-78E9-DE5AD7BFFE54}"/>
              </a:ext>
            </a:extLst>
          </p:cNvPr>
          <p:cNvSpPr txBox="1">
            <a:spLocks/>
          </p:cNvSpPr>
          <p:nvPr/>
        </p:nvSpPr>
        <p:spPr>
          <a:xfrm>
            <a:off x="650776" y="1202560"/>
            <a:ext cx="5445224" cy="117562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6A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46AD"/>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46A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46A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46A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dirty="0"/>
              <a:t>Informed by regression tree analysis using longline length data</a:t>
            </a:r>
          </a:p>
          <a:p>
            <a:endParaRPr lang="en-AU" dirty="0"/>
          </a:p>
        </p:txBody>
      </p:sp>
    </p:spTree>
    <p:extLst>
      <p:ext uri="{BB962C8B-B14F-4D97-AF65-F5344CB8AC3E}">
        <p14:creationId xmlns:p14="http://schemas.microsoft.com/office/powerpoint/2010/main" val="2214529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FB7902F-5F43-0026-CFA6-D5FA32A738F4}"/>
              </a:ext>
            </a:extLst>
          </p:cNvPr>
          <p:cNvSpPr>
            <a:spLocks noGrp="1"/>
          </p:cNvSpPr>
          <p:nvPr>
            <p:ph type="title"/>
          </p:nvPr>
        </p:nvSpPr>
        <p:spPr/>
        <p:txBody>
          <a:bodyPr/>
          <a:lstStyle/>
          <a:p>
            <a:r>
              <a:rPr lang="en-AU" dirty="0"/>
              <a:t>Biology</a:t>
            </a:r>
          </a:p>
        </p:txBody>
      </p:sp>
      <p:sp>
        <p:nvSpPr>
          <p:cNvPr id="6" name="Content Placeholder 1">
            <a:extLst>
              <a:ext uri="{FF2B5EF4-FFF2-40B4-BE49-F238E27FC236}">
                <a16:creationId xmlns:a16="http://schemas.microsoft.com/office/drawing/2014/main" id="{F492B21E-55E5-7795-0FE6-646B78DAB2C9}"/>
              </a:ext>
            </a:extLst>
          </p:cNvPr>
          <p:cNvSpPr txBox="1">
            <a:spLocks/>
          </p:cNvSpPr>
          <p:nvPr/>
        </p:nvSpPr>
        <p:spPr>
          <a:xfrm>
            <a:off x="6425737" y="1280160"/>
            <a:ext cx="5586153" cy="2660073"/>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6A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46AD"/>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46A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46A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46A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dirty="0"/>
              <a:t>Growth – informed by conditional age-at-length (otoliths) &amp; size data</a:t>
            </a:r>
          </a:p>
          <a:p>
            <a:pPr lvl="1"/>
            <a:r>
              <a:rPr lang="en-AU" dirty="0"/>
              <a:t>Know there is growth differences W/E</a:t>
            </a:r>
          </a:p>
          <a:p>
            <a:pPr lvl="1"/>
            <a:r>
              <a:rPr lang="en-AU" dirty="0"/>
              <a:t>Effort to fit modes in the troll size data</a:t>
            </a:r>
          </a:p>
          <a:p>
            <a:pPr lvl="1"/>
            <a:r>
              <a:rPr lang="en-AU" dirty="0"/>
              <a:t>VB with ‘offsets’ to fit ages 2-4 </a:t>
            </a:r>
            <a:r>
              <a:rPr lang="en-AU" dirty="0" err="1"/>
              <a:t>yrs</a:t>
            </a:r>
            <a:endParaRPr lang="en-AU" dirty="0"/>
          </a:p>
          <a:p>
            <a:r>
              <a:rPr lang="en-AU" dirty="0"/>
              <a:t>M – Based on Lorenzen formulation</a:t>
            </a:r>
          </a:p>
          <a:p>
            <a:pPr lvl="1"/>
            <a:r>
              <a:rPr lang="en-AU" dirty="0"/>
              <a:t>Avg adult M ~ 0.36 (max-age based; Hamel and Cope 2022)</a:t>
            </a:r>
          </a:p>
          <a:p>
            <a:r>
              <a:rPr lang="en-AU" dirty="0"/>
              <a:t>L-W relationship updated</a:t>
            </a:r>
          </a:p>
        </p:txBody>
      </p:sp>
      <p:pic>
        <p:nvPicPr>
          <p:cNvPr id="8" name="Content Placeholder 7">
            <a:extLst>
              <a:ext uri="{FF2B5EF4-FFF2-40B4-BE49-F238E27FC236}">
                <a16:creationId xmlns:a16="http://schemas.microsoft.com/office/drawing/2014/main" id="{ABF8FA4F-5D2B-75F1-1E76-1BA491FFC411}"/>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t="3575" b="3575"/>
          <a:stretch/>
        </p:blipFill>
        <p:spPr>
          <a:xfrm>
            <a:off x="413491" y="1382149"/>
            <a:ext cx="5828358" cy="1956274"/>
          </a:xfrm>
        </p:spPr>
      </p:pic>
      <p:pic>
        <p:nvPicPr>
          <p:cNvPr id="10" name="Picture 9">
            <a:extLst>
              <a:ext uri="{FF2B5EF4-FFF2-40B4-BE49-F238E27FC236}">
                <a16:creationId xmlns:a16="http://schemas.microsoft.com/office/drawing/2014/main" id="{87D641ED-CC19-8170-2A0F-A2AD2FC5829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180408" y="3446134"/>
            <a:ext cx="4532813" cy="3021875"/>
          </a:xfrm>
          <a:prstGeom prst="rect">
            <a:avLst/>
          </a:prstGeom>
        </p:spPr>
      </p:pic>
      <p:pic>
        <p:nvPicPr>
          <p:cNvPr id="12" name="Picture 11">
            <a:extLst>
              <a:ext uri="{FF2B5EF4-FFF2-40B4-BE49-F238E27FC236}">
                <a16:creationId xmlns:a16="http://schemas.microsoft.com/office/drawing/2014/main" id="{B93EE8E9-8BCA-552A-01FA-560F23D1A3E7}"/>
              </a:ext>
            </a:extLst>
          </p:cNvPr>
          <p:cNvPicPr>
            <a:picLocks noChangeAspect="1"/>
          </p:cNvPicPr>
          <p:nvPr/>
        </p:nvPicPr>
        <p:blipFill>
          <a:blip r:embed="rId5"/>
          <a:stretch>
            <a:fillRect/>
          </a:stretch>
        </p:blipFill>
        <p:spPr>
          <a:xfrm>
            <a:off x="6572993" y="3776731"/>
            <a:ext cx="4532813" cy="3003336"/>
          </a:xfrm>
          <a:prstGeom prst="rect">
            <a:avLst/>
          </a:prstGeom>
        </p:spPr>
      </p:pic>
    </p:spTree>
    <p:extLst>
      <p:ext uri="{BB962C8B-B14F-4D97-AF65-F5344CB8AC3E}">
        <p14:creationId xmlns:p14="http://schemas.microsoft.com/office/powerpoint/2010/main" val="9535221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15293CA-03CC-FFE8-A4EB-B14E8E23C385}"/>
              </a:ext>
            </a:extLst>
          </p:cNvPr>
          <p:cNvSpPr>
            <a:spLocks noGrp="1"/>
          </p:cNvSpPr>
          <p:nvPr>
            <p:ph idx="1"/>
          </p:nvPr>
        </p:nvSpPr>
        <p:spPr>
          <a:xfrm>
            <a:off x="1025624" y="1253331"/>
            <a:ext cx="10515600" cy="2407444"/>
          </a:xfrm>
        </p:spPr>
        <p:txBody>
          <a:bodyPr>
            <a:normAutofit fontScale="92500" lnSpcReduction="20000"/>
          </a:bodyPr>
          <a:lstStyle/>
          <a:p>
            <a:r>
              <a:rPr lang="en-AU" dirty="0"/>
              <a:t>Not really much information from tags (although long times at liberty)</a:t>
            </a:r>
          </a:p>
          <a:p>
            <a:pPr lvl="1"/>
            <a:r>
              <a:rPr lang="en-AU" dirty="0"/>
              <a:t>Movement generally north/south</a:t>
            </a:r>
          </a:p>
          <a:p>
            <a:r>
              <a:rPr lang="en-AU" dirty="0"/>
              <a:t>Use SEAPODYM estimated movement between regions</a:t>
            </a:r>
          </a:p>
          <a:p>
            <a:pPr lvl="1"/>
            <a:r>
              <a:rPr lang="en-AU" dirty="0"/>
              <a:t>Pretty low movement E/W</a:t>
            </a:r>
          </a:p>
          <a:p>
            <a:r>
              <a:rPr lang="en-AU" dirty="0"/>
              <a:t>SEAPODYM also used to fix recruitment distribution (~0.82/0.18)</a:t>
            </a:r>
          </a:p>
          <a:p>
            <a:r>
              <a:rPr lang="en-AU" dirty="0"/>
              <a:t>Recruitment changed from quarterly to annual (occurring in October)</a:t>
            </a:r>
          </a:p>
        </p:txBody>
      </p:sp>
      <p:sp>
        <p:nvSpPr>
          <p:cNvPr id="3" name="Title 2">
            <a:extLst>
              <a:ext uri="{FF2B5EF4-FFF2-40B4-BE49-F238E27FC236}">
                <a16:creationId xmlns:a16="http://schemas.microsoft.com/office/drawing/2014/main" id="{CB94CDFA-AC65-3D8B-453F-F9C0AFE079E6}"/>
              </a:ext>
            </a:extLst>
          </p:cNvPr>
          <p:cNvSpPr>
            <a:spLocks noGrp="1"/>
          </p:cNvSpPr>
          <p:nvPr>
            <p:ph type="title"/>
          </p:nvPr>
        </p:nvSpPr>
        <p:spPr/>
        <p:txBody>
          <a:bodyPr/>
          <a:lstStyle/>
          <a:p>
            <a:r>
              <a:rPr lang="en-AU" dirty="0"/>
              <a:t>Movement/recruitment</a:t>
            </a:r>
          </a:p>
        </p:txBody>
      </p:sp>
      <p:pic>
        <p:nvPicPr>
          <p:cNvPr id="5" name="Picture 4">
            <a:extLst>
              <a:ext uri="{FF2B5EF4-FFF2-40B4-BE49-F238E27FC236}">
                <a16:creationId xmlns:a16="http://schemas.microsoft.com/office/drawing/2014/main" id="{F255BBF3-D967-4CCF-4885-F12CA531642D}"/>
              </a:ext>
            </a:extLst>
          </p:cNvPr>
          <p:cNvPicPr>
            <a:picLocks noChangeAspect="1"/>
          </p:cNvPicPr>
          <p:nvPr/>
        </p:nvPicPr>
        <p:blipFill>
          <a:blip r:embed="rId3"/>
          <a:stretch>
            <a:fillRect/>
          </a:stretch>
        </p:blipFill>
        <p:spPr>
          <a:xfrm>
            <a:off x="810145" y="3660775"/>
            <a:ext cx="4686300" cy="2695575"/>
          </a:xfrm>
          <a:prstGeom prst="rect">
            <a:avLst/>
          </a:prstGeom>
        </p:spPr>
      </p:pic>
      <p:pic>
        <p:nvPicPr>
          <p:cNvPr id="7" name="Picture 6">
            <a:extLst>
              <a:ext uri="{FF2B5EF4-FFF2-40B4-BE49-F238E27FC236}">
                <a16:creationId xmlns:a16="http://schemas.microsoft.com/office/drawing/2014/main" id="{32634519-4B2F-5533-970F-9780CDC2D605}"/>
              </a:ext>
            </a:extLst>
          </p:cNvPr>
          <p:cNvPicPr>
            <a:picLocks noChangeAspect="1"/>
          </p:cNvPicPr>
          <p:nvPr/>
        </p:nvPicPr>
        <p:blipFill>
          <a:blip r:embed="rId4"/>
          <a:stretch>
            <a:fillRect/>
          </a:stretch>
        </p:blipFill>
        <p:spPr>
          <a:xfrm>
            <a:off x="5711924" y="3503913"/>
            <a:ext cx="6410325" cy="3190875"/>
          </a:xfrm>
          <a:prstGeom prst="rect">
            <a:avLst/>
          </a:prstGeom>
        </p:spPr>
      </p:pic>
    </p:spTree>
    <p:extLst>
      <p:ext uri="{BB962C8B-B14F-4D97-AF65-F5344CB8AC3E}">
        <p14:creationId xmlns:p14="http://schemas.microsoft.com/office/powerpoint/2010/main" val="6440881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3FCE89E6-9212-92C2-609C-11A5E57B48F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507695" y="5681820"/>
            <a:ext cx="6157494" cy="983065"/>
          </a:xfrm>
        </p:spPr>
      </p:pic>
      <p:sp>
        <p:nvSpPr>
          <p:cNvPr id="3" name="Title 2">
            <a:extLst>
              <a:ext uri="{FF2B5EF4-FFF2-40B4-BE49-F238E27FC236}">
                <a16:creationId xmlns:a16="http://schemas.microsoft.com/office/drawing/2014/main" id="{AB22A0F5-6A7E-CBC8-0249-C1C1FB45BAD8}"/>
              </a:ext>
            </a:extLst>
          </p:cNvPr>
          <p:cNvSpPr>
            <a:spLocks noGrp="1"/>
          </p:cNvSpPr>
          <p:nvPr>
            <p:ph type="title"/>
          </p:nvPr>
        </p:nvSpPr>
        <p:spPr/>
        <p:txBody>
          <a:bodyPr/>
          <a:lstStyle/>
          <a:p>
            <a:r>
              <a:rPr lang="en-AU" dirty="0"/>
              <a:t>Fishery data – length data</a:t>
            </a:r>
          </a:p>
        </p:txBody>
      </p:sp>
      <p:pic>
        <p:nvPicPr>
          <p:cNvPr id="5" name="Picture 4">
            <a:extLst>
              <a:ext uri="{FF2B5EF4-FFF2-40B4-BE49-F238E27FC236}">
                <a16:creationId xmlns:a16="http://schemas.microsoft.com/office/drawing/2014/main" id="{A4D59B83-C298-0B9B-ED40-500E1B9384A4}"/>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738297" y="2459620"/>
            <a:ext cx="4168688" cy="4297153"/>
          </a:xfrm>
          <a:prstGeom prst="rect">
            <a:avLst/>
          </a:prstGeom>
        </p:spPr>
      </p:pic>
      <p:pic>
        <p:nvPicPr>
          <p:cNvPr id="9" name="Picture 8">
            <a:extLst>
              <a:ext uri="{FF2B5EF4-FFF2-40B4-BE49-F238E27FC236}">
                <a16:creationId xmlns:a16="http://schemas.microsoft.com/office/drawing/2014/main" id="{A6BF0E2F-B9D8-C518-4976-355D04FD91EB}"/>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5007007" y="1240512"/>
            <a:ext cx="6658182" cy="4438789"/>
          </a:xfrm>
          <a:prstGeom prst="rect">
            <a:avLst/>
          </a:prstGeom>
        </p:spPr>
      </p:pic>
      <p:sp>
        <p:nvSpPr>
          <p:cNvPr id="10" name="Content Placeholder 1">
            <a:extLst>
              <a:ext uri="{FF2B5EF4-FFF2-40B4-BE49-F238E27FC236}">
                <a16:creationId xmlns:a16="http://schemas.microsoft.com/office/drawing/2014/main" id="{AE06888F-F278-9E95-7A83-CA715623E553}"/>
              </a:ext>
            </a:extLst>
          </p:cNvPr>
          <p:cNvSpPr txBox="1">
            <a:spLocks/>
          </p:cNvSpPr>
          <p:nvPr/>
        </p:nvSpPr>
        <p:spPr>
          <a:xfrm>
            <a:off x="738298" y="1382148"/>
            <a:ext cx="4268709" cy="86765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6A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46AD"/>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46A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46A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46A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2200" dirty="0"/>
              <a:t>Weighted through Francis weighting approach</a:t>
            </a:r>
          </a:p>
        </p:txBody>
      </p:sp>
    </p:spTree>
    <p:extLst>
      <p:ext uri="{BB962C8B-B14F-4D97-AF65-F5344CB8AC3E}">
        <p14:creationId xmlns:p14="http://schemas.microsoft.com/office/powerpoint/2010/main" val="37823080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B22A0F5-6A7E-CBC8-0249-C1C1FB45BAD8}"/>
              </a:ext>
            </a:extLst>
          </p:cNvPr>
          <p:cNvSpPr>
            <a:spLocks noGrp="1"/>
          </p:cNvSpPr>
          <p:nvPr>
            <p:ph type="title"/>
          </p:nvPr>
        </p:nvSpPr>
        <p:spPr/>
        <p:txBody>
          <a:bodyPr/>
          <a:lstStyle/>
          <a:p>
            <a:r>
              <a:rPr lang="en-AU" dirty="0"/>
              <a:t>Fishery data – CPUE trends</a:t>
            </a:r>
          </a:p>
        </p:txBody>
      </p:sp>
      <p:pic>
        <p:nvPicPr>
          <p:cNvPr id="6" name="Picture 5">
            <a:extLst>
              <a:ext uri="{FF2B5EF4-FFF2-40B4-BE49-F238E27FC236}">
                <a16:creationId xmlns:a16="http://schemas.microsoft.com/office/drawing/2014/main" id="{9FCD1B3C-3286-B94D-6AA4-94B849D492F0}"/>
              </a:ext>
            </a:extLst>
          </p:cNvPr>
          <p:cNvPicPr>
            <a:picLocks noChangeAspect="1"/>
          </p:cNvPicPr>
          <p:nvPr/>
        </p:nvPicPr>
        <p:blipFill>
          <a:blip r:embed="rId3"/>
          <a:stretch>
            <a:fillRect/>
          </a:stretch>
        </p:blipFill>
        <p:spPr>
          <a:xfrm>
            <a:off x="189895" y="2614634"/>
            <a:ext cx="5447959" cy="4081879"/>
          </a:xfrm>
          <a:prstGeom prst="rect">
            <a:avLst/>
          </a:prstGeom>
        </p:spPr>
      </p:pic>
      <p:pic>
        <p:nvPicPr>
          <p:cNvPr id="8" name="Picture 7">
            <a:extLst>
              <a:ext uri="{FF2B5EF4-FFF2-40B4-BE49-F238E27FC236}">
                <a16:creationId xmlns:a16="http://schemas.microsoft.com/office/drawing/2014/main" id="{EF2688F2-DB3B-91FF-A3A0-F7C7CDB99212}"/>
              </a:ext>
            </a:extLst>
          </p:cNvPr>
          <p:cNvPicPr>
            <a:picLocks noChangeAspect="1"/>
          </p:cNvPicPr>
          <p:nvPr/>
        </p:nvPicPr>
        <p:blipFill>
          <a:blip r:embed="rId4"/>
          <a:stretch>
            <a:fillRect/>
          </a:stretch>
        </p:blipFill>
        <p:spPr>
          <a:xfrm>
            <a:off x="5758313" y="1382148"/>
            <a:ext cx="6200775" cy="2876550"/>
          </a:xfrm>
          <a:prstGeom prst="rect">
            <a:avLst/>
          </a:prstGeom>
        </p:spPr>
      </p:pic>
      <p:sp>
        <p:nvSpPr>
          <p:cNvPr id="9" name="Content Placeholder 1">
            <a:extLst>
              <a:ext uri="{FF2B5EF4-FFF2-40B4-BE49-F238E27FC236}">
                <a16:creationId xmlns:a16="http://schemas.microsoft.com/office/drawing/2014/main" id="{5AAB3D0A-09BE-6B0F-E86C-2F14D2656128}"/>
              </a:ext>
            </a:extLst>
          </p:cNvPr>
          <p:cNvSpPr txBox="1">
            <a:spLocks/>
          </p:cNvSpPr>
          <p:nvPr/>
        </p:nvSpPr>
        <p:spPr>
          <a:xfrm>
            <a:off x="5758313" y="4359640"/>
            <a:ext cx="6217227" cy="163278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6A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46AD"/>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46A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46A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46A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dirty="0"/>
              <a:t>Model period Q1 1954 to Q3 2022</a:t>
            </a:r>
          </a:p>
          <a:p>
            <a:r>
              <a:rPr lang="en-AU" dirty="0"/>
              <a:t>CPUE follows an annual time step</a:t>
            </a:r>
          </a:p>
        </p:txBody>
      </p:sp>
      <p:sp>
        <p:nvSpPr>
          <p:cNvPr id="4" name="Content Placeholder 1">
            <a:extLst>
              <a:ext uri="{FF2B5EF4-FFF2-40B4-BE49-F238E27FC236}">
                <a16:creationId xmlns:a16="http://schemas.microsoft.com/office/drawing/2014/main" id="{94A2ACE3-0A7E-5C53-3762-352EF048E295}"/>
              </a:ext>
            </a:extLst>
          </p:cNvPr>
          <p:cNvSpPr txBox="1">
            <a:spLocks/>
          </p:cNvSpPr>
          <p:nvPr/>
        </p:nvSpPr>
        <p:spPr>
          <a:xfrm>
            <a:off x="781338" y="1766656"/>
            <a:ext cx="5042413" cy="74703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6A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46AD"/>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46A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46A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46A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dirty="0"/>
              <a:t>Time-varying CVs in MFCL</a:t>
            </a:r>
          </a:p>
        </p:txBody>
      </p:sp>
    </p:spTree>
    <p:extLst>
      <p:ext uri="{BB962C8B-B14F-4D97-AF65-F5344CB8AC3E}">
        <p14:creationId xmlns:p14="http://schemas.microsoft.com/office/powerpoint/2010/main" val="30703106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DE7621A-FF47-AA1C-9B61-93FFA7AE5DD2}"/>
              </a:ext>
            </a:extLst>
          </p:cNvPr>
          <p:cNvSpPr>
            <a:spLocks noGrp="1"/>
          </p:cNvSpPr>
          <p:nvPr>
            <p:ph idx="1"/>
          </p:nvPr>
        </p:nvSpPr>
        <p:spPr/>
        <p:txBody>
          <a:bodyPr>
            <a:normAutofit lnSpcReduction="10000"/>
          </a:bodyPr>
          <a:lstStyle/>
          <a:p>
            <a:r>
              <a:rPr lang="en-AU" sz="2600" dirty="0"/>
              <a:t>Direction for simpler assessments - simplified region structure, annual model</a:t>
            </a:r>
          </a:p>
          <a:p>
            <a:r>
              <a:rPr lang="en-AU" sz="2600" dirty="0"/>
              <a:t>‘Catch-conditioned’ – exact solution of catch equation for fishing mortality – no estimation of effort deviations and catchability</a:t>
            </a:r>
          </a:p>
          <a:p>
            <a:pPr lvl="1"/>
            <a:r>
              <a:rPr lang="en-AU" sz="2600" dirty="0"/>
              <a:t>Large parameter reductions, aids with positive-definite hessians, and greatly reduce model run times</a:t>
            </a:r>
          </a:p>
          <a:p>
            <a:r>
              <a:rPr lang="en-AU" sz="2600" dirty="0"/>
              <a:t>Size data – 50 x 2cm size classes</a:t>
            </a:r>
          </a:p>
          <a:p>
            <a:pPr lvl="1"/>
            <a:r>
              <a:rPr lang="en-AU" sz="2600" dirty="0"/>
              <a:t>Needed considerable work on the data – provision at different size bins</a:t>
            </a:r>
          </a:p>
          <a:p>
            <a:r>
              <a:rPr lang="en-AU" sz="2600" dirty="0"/>
              <a:t>Initial population (1954) – unexploited</a:t>
            </a:r>
          </a:p>
          <a:p>
            <a:r>
              <a:rPr lang="en-AU" sz="2600" dirty="0"/>
              <a:t>Stepwise approach to development from previous model</a:t>
            </a:r>
          </a:p>
          <a:p>
            <a:pPr lvl="1"/>
            <a:r>
              <a:rPr lang="en-AU" sz="2200" dirty="0"/>
              <a:t>Note big step from ‘complex’ to ‘simple’ in early step – not the standard stepwise</a:t>
            </a:r>
          </a:p>
        </p:txBody>
      </p:sp>
      <p:sp>
        <p:nvSpPr>
          <p:cNvPr id="3" name="Title 2">
            <a:extLst>
              <a:ext uri="{FF2B5EF4-FFF2-40B4-BE49-F238E27FC236}">
                <a16:creationId xmlns:a16="http://schemas.microsoft.com/office/drawing/2014/main" id="{6627A7D4-D0DC-860D-1335-73F747C12B48}"/>
              </a:ext>
            </a:extLst>
          </p:cNvPr>
          <p:cNvSpPr>
            <a:spLocks noGrp="1"/>
          </p:cNvSpPr>
          <p:nvPr>
            <p:ph type="title"/>
          </p:nvPr>
        </p:nvSpPr>
        <p:spPr/>
        <p:txBody>
          <a:bodyPr/>
          <a:lstStyle/>
          <a:p>
            <a:r>
              <a:rPr lang="en-AU" dirty="0"/>
              <a:t>The model</a:t>
            </a:r>
          </a:p>
        </p:txBody>
      </p:sp>
    </p:spTree>
    <p:extLst>
      <p:ext uri="{BB962C8B-B14F-4D97-AF65-F5344CB8AC3E}">
        <p14:creationId xmlns:p14="http://schemas.microsoft.com/office/powerpoint/2010/main" val="2400037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CCC5970-5230-BCC0-4664-680F120D7160}"/>
              </a:ext>
            </a:extLst>
          </p:cNvPr>
          <p:cNvSpPr>
            <a:spLocks noGrp="1"/>
          </p:cNvSpPr>
          <p:nvPr>
            <p:ph type="title"/>
          </p:nvPr>
        </p:nvSpPr>
        <p:spPr/>
        <p:txBody>
          <a:bodyPr/>
          <a:lstStyle/>
          <a:p>
            <a:r>
              <a:rPr lang="en-AU" dirty="0"/>
              <a:t>Quick diagnostics</a:t>
            </a:r>
          </a:p>
        </p:txBody>
      </p:sp>
      <p:pic>
        <p:nvPicPr>
          <p:cNvPr id="7" name="Picture 6" descr="A screenshot of a graph&#10;&#10;Description automatically generated">
            <a:extLst>
              <a:ext uri="{FF2B5EF4-FFF2-40B4-BE49-F238E27FC236}">
                <a16:creationId xmlns:a16="http://schemas.microsoft.com/office/drawing/2014/main" id="{9C9577D2-E093-5506-4B0E-21E8BBCB3B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3424" y="1820488"/>
            <a:ext cx="5400000" cy="3600000"/>
          </a:xfrm>
          <a:prstGeom prst="rect">
            <a:avLst/>
          </a:prstGeom>
        </p:spPr>
      </p:pic>
      <p:pic>
        <p:nvPicPr>
          <p:cNvPr id="9" name="Picture 8" descr="A screenshot of a graph&#10;&#10;Description automatically generated">
            <a:extLst>
              <a:ext uri="{FF2B5EF4-FFF2-40B4-BE49-F238E27FC236}">
                <a16:creationId xmlns:a16="http://schemas.microsoft.com/office/drawing/2014/main" id="{FEB3E1EE-E4BE-97E4-5784-ECBABAD5C6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3424" y="1882833"/>
            <a:ext cx="5400000" cy="3600000"/>
          </a:xfrm>
          <a:prstGeom prst="rect">
            <a:avLst/>
          </a:prstGeom>
        </p:spPr>
      </p:pic>
    </p:spTree>
    <p:extLst>
      <p:ext uri="{BB962C8B-B14F-4D97-AF65-F5344CB8AC3E}">
        <p14:creationId xmlns:p14="http://schemas.microsoft.com/office/powerpoint/2010/main" val="42760642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61EEC3A-12EA-4171-9AD3-C43BFD6DEEDC}" vid="{784FA4AF-0ACA-4F66-9812-712CA1A620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85AAC2F25D61348B8922E59BDF82BAD" ma:contentTypeVersion="16" ma:contentTypeDescription="Create a new document." ma:contentTypeScope="" ma:versionID="fc497a70cc3de4b4baad45e0ef3fdc3b">
  <xsd:schema xmlns:xsd="http://www.w3.org/2001/XMLSchema" xmlns:xs="http://www.w3.org/2001/XMLSchema" xmlns:p="http://schemas.microsoft.com/office/2006/metadata/properties" xmlns:ns1="http://schemas.microsoft.com/sharepoint/v3" xmlns:ns2="8429cdef-8c4a-4b4f-a5bd-9a657e45f834" xmlns:ns3="fe0e20ed-f52e-4993-be80-54db2a133aca" xmlns:ns4="1644aaaf-76d5-4a97-8df4-1ac44f24cfd9" targetNamespace="http://schemas.microsoft.com/office/2006/metadata/properties" ma:root="true" ma:fieldsID="54d1022210cd15832b1e3515874fd266" ns1:_="" ns2:_="" ns3:_="" ns4:_="">
    <xsd:import namespace="http://schemas.microsoft.com/sharepoint/v3"/>
    <xsd:import namespace="8429cdef-8c4a-4b4f-a5bd-9a657e45f834"/>
    <xsd:import namespace="fe0e20ed-f52e-4993-be80-54db2a133aca"/>
    <xsd:import namespace="1644aaaf-76d5-4a97-8df4-1ac44f24cfd9"/>
    <xsd:element name="properties">
      <xsd:complexType>
        <xsd:sequence>
          <xsd:element name="documentManagement">
            <xsd:complexType>
              <xsd:all>
                <xsd:element ref="ns1:PublishingStartDate" minOccurs="0"/>
                <xsd:element ref="ns1:PublishingExpirationDate" minOccurs="0"/>
                <xsd:element ref="ns2:MediaServiceMetadata" minOccurs="0"/>
                <xsd:element ref="ns2:MediaServiceFastMetadata"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LengthInSeconds" minOccurs="0"/>
                <xsd:element ref="ns2:MediaServiceAutoKeyPoints" minOccurs="0"/>
                <xsd:element ref="ns2:MediaServiceKeyPoints"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429cdef-8c4a-4b4f-a5bd-9a657e45f834"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ae002d73-fcbf-44f2-bb02-7941846832bf"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fe0e20ed-f52e-4993-be80-54db2a133aca"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644aaaf-76d5-4a97-8df4-1ac44f24cfd9" elementFormDefault="qualified">
    <xsd:import namespace="http://schemas.microsoft.com/office/2006/documentManagement/types"/>
    <xsd:import namespace="http://schemas.microsoft.com/office/infopath/2007/PartnerControls"/>
    <xsd:element name="TaxCatchAll" ma:index="24" nillable="true" ma:displayName="Taxonomy Catch All Column" ma:hidden="true" ma:list="{ae2f09f5-5f26-4fce-975f-9860d26050a3}" ma:internalName="TaxCatchAll" ma:showField="CatchAllData" ma:web="1644aaaf-76d5-4a97-8df4-1ac44f24cfd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1644aaaf-76d5-4a97-8df4-1ac44f24cfd9" xsi:nil="true"/>
    <lcf76f155ced4ddcb4097134ff3c332f xmlns="8429cdef-8c4a-4b4f-a5bd-9a657e45f834">
      <Terms xmlns="http://schemas.microsoft.com/office/infopath/2007/PartnerControls"/>
    </lcf76f155ced4ddcb4097134ff3c332f>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57D86592-F64F-4784-9AC1-23AEE8436EED}">
  <ds:schemaRefs>
    <ds:schemaRef ds:uri="http://schemas.microsoft.com/sharepoint/v3/contenttype/forms"/>
  </ds:schemaRefs>
</ds:datastoreItem>
</file>

<file path=customXml/itemProps2.xml><?xml version="1.0" encoding="utf-8"?>
<ds:datastoreItem xmlns:ds="http://schemas.openxmlformats.org/officeDocument/2006/customXml" ds:itemID="{45508E41-647C-4FB4-9A86-C768FA85A4D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429cdef-8c4a-4b4f-a5bd-9a657e45f834"/>
    <ds:schemaRef ds:uri="fe0e20ed-f52e-4993-be80-54db2a133aca"/>
    <ds:schemaRef ds:uri="1644aaaf-76d5-4a97-8df4-1ac44f24cfd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3A39C41-8802-4B40-BC66-25A6D9B1EFAE}">
  <ds:schemaRefs>
    <ds:schemaRef ds:uri="http://schemas.microsoft.com/office/2006/metadata/properties"/>
    <ds:schemaRef ds:uri="http://www.w3.org/XML/1998/namespace"/>
    <ds:schemaRef ds:uri="http://purl.org/dc/elements/1.1/"/>
    <ds:schemaRef ds:uri="http://purl.org/dc/dcmitype/"/>
    <ds:schemaRef ds:uri="http://schemas.microsoft.com/office/2006/documentManagement/types"/>
    <ds:schemaRef ds:uri="http://schemas.microsoft.com/office/infopath/2007/PartnerControls"/>
    <ds:schemaRef ds:uri="286ae341-454f-41ed-96c8-9fa7238e7bf6"/>
    <ds:schemaRef ds:uri="http://schemas.openxmlformats.org/package/2006/metadata/core-properties"/>
    <ds:schemaRef ds:uri="514aaa0c-ce47-45ed-9aa6-2a303c2a9fad"/>
    <ds:schemaRef ds:uri="http://purl.org/dc/terms/"/>
    <ds:schemaRef ds:uri="1644aaaf-76d5-4a97-8df4-1ac44f24cfd9"/>
    <ds:schemaRef ds:uri="8429cdef-8c4a-4b4f-a5bd-9a657e45f834"/>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emplate/>
  <TotalTime>14173</TotalTime>
  <Words>748</Words>
  <Application>Microsoft Office PowerPoint</Application>
  <PresentationFormat>Widescreen</PresentationFormat>
  <Paragraphs>108</Paragraphs>
  <Slides>23</Slides>
  <Notes>14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23</vt:i4>
      </vt:variant>
    </vt:vector>
  </HeadingPairs>
  <TitlesOfParts>
    <vt:vector size="32" baseType="lpstr">
      <vt:lpstr>Aptos</vt:lpstr>
      <vt:lpstr>Arial</vt:lpstr>
      <vt:lpstr>Calibri</vt:lpstr>
      <vt:lpstr>Calibri Light</vt:lpstr>
      <vt:lpstr>CMMI10</vt:lpstr>
      <vt:lpstr>CMMI8</vt:lpstr>
      <vt:lpstr>CMR10</vt:lpstr>
      <vt:lpstr>CMR8</vt:lpstr>
      <vt:lpstr>Office Theme</vt:lpstr>
      <vt:lpstr>SC20-SA-WP-02 South Pacific albacore stock assessment   </vt:lpstr>
      <vt:lpstr>Model regions</vt:lpstr>
      <vt:lpstr>Areas-as-fleets</vt:lpstr>
      <vt:lpstr>Biology</vt:lpstr>
      <vt:lpstr>Movement/recruitment</vt:lpstr>
      <vt:lpstr>Fishery data – length data</vt:lpstr>
      <vt:lpstr>Fishery data – CPUE trends</vt:lpstr>
      <vt:lpstr>The model</vt:lpstr>
      <vt:lpstr>Quick diagnostics</vt:lpstr>
      <vt:lpstr>Quick diagnostics</vt:lpstr>
      <vt:lpstr>Quick diagnostics</vt:lpstr>
      <vt:lpstr>Diagnostic model outcomes</vt:lpstr>
      <vt:lpstr>Diagnostic model outcomes</vt:lpstr>
      <vt:lpstr>One-off sensitivities</vt:lpstr>
      <vt:lpstr>Uncertainty grid – model ensemble</vt:lpstr>
      <vt:lpstr>Outcomes - depletion</vt:lpstr>
      <vt:lpstr>SPA stock assessment</vt:lpstr>
      <vt:lpstr>SPA stock assessment</vt:lpstr>
      <vt:lpstr>Questions</vt:lpstr>
      <vt:lpstr>SPA stock assessment</vt:lpstr>
      <vt:lpstr>Log likelihood comparisons</vt:lpstr>
      <vt:lpstr>CPUE fits to ASPM &amp; CCA</vt:lpstr>
      <vt:lpstr>CPUE residuals to ASPM &amp; CCA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Steven Hare</dc:creator>
  <cp:lastModifiedBy>Thomas Teears</cp:lastModifiedBy>
  <cp:revision>81</cp:revision>
  <dcterms:created xsi:type="dcterms:W3CDTF">2023-07-28T00:44:00Z</dcterms:created>
  <dcterms:modified xsi:type="dcterms:W3CDTF">2024-08-15T09:46:22Z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0x010100C85AAC2F25D61348B8922E59BDF82BAD</vt:lpwstr>
  </property>
  <property fmtid="{D5CDD505-2E9C-101B-9397-08002B2CF9AE}" pid="3" name="MediaServiceImageTags">
    <vt:lpwstr/>
  </property>
</Properties>
</file>