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IBM Plex Sans"/>
      <p:regular r:id="rId31"/>
      <p:bold r:id="rId32"/>
      <p:italic r:id="rId33"/>
      <p:boldItalic r:id="rId34"/>
    </p:embeddedFont>
    <p:embeddedFont>
      <p:font typeface="IBM Plex Sans Medium"/>
      <p:regular r:id="rId35"/>
      <p:bold r:id="rId36"/>
      <p:italic r:id="rId37"/>
      <p:boldItalic r:id="rId38"/>
    </p:embeddedFont>
    <p:embeddedFont>
      <p:font typeface="Poppins Medium"/>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Medium-bold.fntdata"/><Relationship Id="rId20" Type="http://schemas.openxmlformats.org/officeDocument/2006/relationships/slide" Target="slides/slide15.xml"/><Relationship Id="rId42" Type="http://schemas.openxmlformats.org/officeDocument/2006/relationships/font" Target="fonts/PoppinsMedium-boldItalic.fntdata"/><Relationship Id="rId41" Type="http://schemas.openxmlformats.org/officeDocument/2006/relationships/font" Target="fonts/PoppinsMedium-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BMPlexSans-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IBMPlexSans-italic.fntdata"/><Relationship Id="rId10" Type="http://schemas.openxmlformats.org/officeDocument/2006/relationships/slide" Target="slides/slide5.xml"/><Relationship Id="rId32" Type="http://schemas.openxmlformats.org/officeDocument/2006/relationships/font" Target="fonts/IBMPlexSans-bold.fntdata"/><Relationship Id="rId13" Type="http://schemas.openxmlformats.org/officeDocument/2006/relationships/slide" Target="slides/slide8.xml"/><Relationship Id="rId35" Type="http://schemas.openxmlformats.org/officeDocument/2006/relationships/font" Target="fonts/IBMPlexSansMedium-regular.fntdata"/><Relationship Id="rId12" Type="http://schemas.openxmlformats.org/officeDocument/2006/relationships/slide" Target="slides/slide7.xml"/><Relationship Id="rId34" Type="http://schemas.openxmlformats.org/officeDocument/2006/relationships/font" Target="fonts/IBMPlexSans-boldItalic.fntdata"/><Relationship Id="rId15" Type="http://schemas.openxmlformats.org/officeDocument/2006/relationships/slide" Target="slides/slide10.xml"/><Relationship Id="rId37" Type="http://schemas.openxmlformats.org/officeDocument/2006/relationships/font" Target="fonts/IBMPlexSansMedium-italic.fntdata"/><Relationship Id="rId14" Type="http://schemas.openxmlformats.org/officeDocument/2006/relationships/slide" Target="slides/slide9.xml"/><Relationship Id="rId36" Type="http://schemas.openxmlformats.org/officeDocument/2006/relationships/font" Target="fonts/IBMPlexSansMedium-bold.fntdata"/><Relationship Id="rId17" Type="http://schemas.openxmlformats.org/officeDocument/2006/relationships/slide" Target="slides/slide12.xml"/><Relationship Id="rId39" Type="http://schemas.openxmlformats.org/officeDocument/2006/relationships/font" Target="fonts/PoppinsMedium-regular.fntdata"/><Relationship Id="rId16" Type="http://schemas.openxmlformats.org/officeDocument/2006/relationships/slide" Target="slides/slide11.xml"/><Relationship Id="rId38" Type="http://schemas.openxmlformats.org/officeDocument/2006/relationships/font" Target="fonts/IBMPlexSans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f1fde5e803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2f1fde5e803_0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c5bdcd666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c5bdcd666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f1fde5e803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f1fde5e803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f1fde5e803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f1fde5e803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f1fde5e803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f1fde5e803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f1fde5e803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f1fde5e803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f1fde5e803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f1fde5e803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f1fde5e803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f1fde5e803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f1fde5e803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f1fde5e803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f1fde5e803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f1fde5e803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f1fde5e803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2f1fde5e803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f1fde5e803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f1fde5e803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f1fde5e803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f1fde5e803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f1fde5e803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f1fde5e803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1d64b57751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1d64b57751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c5bdcd666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c5bdcd666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f1fde5e80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f1fde5e80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f1fde5e80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f1fde5e80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f1fde5e80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f1fde5e80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f1fde5e80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f1fde5e80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f1fde5e80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f1fde5e80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f1fde5e80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f1fde5e80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f1fde5e80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f1fde5e80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1"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464100" y="1144075"/>
            <a:ext cx="5187300" cy="17568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4800"/>
              <a:buNone/>
              <a:defRPr sz="4800">
                <a:solidFill>
                  <a:schemeClr val="dk1"/>
                </a:solidFill>
              </a:defRPr>
            </a:lvl1pPr>
            <a:lvl2pPr lvl="1" algn="l">
              <a:lnSpc>
                <a:spcPct val="80000"/>
              </a:lnSpc>
              <a:spcBef>
                <a:spcPts val="0"/>
              </a:spcBef>
              <a:spcAft>
                <a:spcPts val="0"/>
              </a:spcAft>
              <a:buClr>
                <a:srgbClr val="000000"/>
              </a:buClr>
              <a:buSzPts val="3700"/>
              <a:buNone/>
              <a:defRPr sz="3700">
                <a:solidFill>
                  <a:srgbClr val="000000"/>
                </a:solidFill>
              </a:defRPr>
            </a:lvl2pPr>
            <a:lvl3pPr lvl="2" algn="l">
              <a:lnSpc>
                <a:spcPct val="80000"/>
              </a:lnSpc>
              <a:spcBef>
                <a:spcPts val="0"/>
              </a:spcBef>
              <a:spcAft>
                <a:spcPts val="0"/>
              </a:spcAft>
              <a:buClr>
                <a:srgbClr val="000000"/>
              </a:buClr>
              <a:buSzPts val="3700"/>
              <a:buNone/>
              <a:defRPr sz="3700">
                <a:solidFill>
                  <a:srgbClr val="000000"/>
                </a:solidFill>
              </a:defRPr>
            </a:lvl3pPr>
            <a:lvl4pPr lvl="3" algn="l">
              <a:lnSpc>
                <a:spcPct val="80000"/>
              </a:lnSpc>
              <a:spcBef>
                <a:spcPts val="0"/>
              </a:spcBef>
              <a:spcAft>
                <a:spcPts val="0"/>
              </a:spcAft>
              <a:buClr>
                <a:srgbClr val="000000"/>
              </a:buClr>
              <a:buSzPts val="3700"/>
              <a:buNone/>
              <a:defRPr sz="3700">
                <a:solidFill>
                  <a:srgbClr val="000000"/>
                </a:solidFill>
              </a:defRPr>
            </a:lvl4pPr>
            <a:lvl5pPr lvl="4" algn="l">
              <a:lnSpc>
                <a:spcPct val="80000"/>
              </a:lnSpc>
              <a:spcBef>
                <a:spcPts val="0"/>
              </a:spcBef>
              <a:spcAft>
                <a:spcPts val="0"/>
              </a:spcAft>
              <a:buClr>
                <a:srgbClr val="000000"/>
              </a:buClr>
              <a:buSzPts val="3700"/>
              <a:buNone/>
              <a:defRPr sz="3700">
                <a:solidFill>
                  <a:srgbClr val="000000"/>
                </a:solidFill>
              </a:defRPr>
            </a:lvl5pPr>
            <a:lvl6pPr lvl="5" algn="l">
              <a:lnSpc>
                <a:spcPct val="80000"/>
              </a:lnSpc>
              <a:spcBef>
                <a:spcPts val="0"/>
              </a:spcBef>
              <a:spcAft>
                <a:spcPts val="0"/>
              </a:spcAft>
              <a:buClr>
                <a:srgbClr val="000000"/>
              </a:buClr>
              <a:buSzPts val="3700"/>
              <a:buNone/>
              <a:defRPr sz="3700">
                <a:solidFill>
                  <a:srgbClr val="000000"/>
                </a:solidFill>
              </a:defRPr>
            </a:lvl6pPr>
            <a:lvl7pPr lvl="6" algn="l">
              <a:lnSpc>
                <a:spcPct val="80000"/>
              </a:lnSpc>
              <a:spcBef>
                <a:spcPts val="0"/>
              </a:spcBef>
              <a:spcAft>
                <a:spcPts val="0"/>
              </a:spcAft>
              <a:buClr>
                <a:srgbClr val="000000"/>
              </a:buClr>
              <a:buSzPts val="3700"/>
              <a:buNone/>
              <a:defRPr sz="3700">
                <a:solidFill>
                  <a:srgbClr val="000000"/>
                </a:solidFill>
              </a:defRPr>
            </a:lvl7pPr>
            <a:lvl8pPr lvl="7" algn="l">
              <a:lnSpc>
                <a:spcPct val="80000"/>
              </a:lnSpc>
              <a:spcBef>
                <a:spcPts val="0"/>
              </a:spcBef>
              <a:spcAft>
                <a:spcPts val="0"/>
              </a:spcAft>
              <a:buClr>
                <a:srgbClr val="000000"/>
              </a:buClr>
              <a:buSzPts val="3700"/>
              <a:buNone/>
              <a:defRPr sz="3700">
                <a:solidFill>
                  <a:srgbClr val="000000"/>
                </a:solidFill>
              </a:defRPr>
            </a:lvl8pPr>
            <a:lvl9pPr lvl="8" algn="l">
              <a:lnSpc>
                <a:spcPct val="80000"/>
              </a:lnSpc>
              <a:spcBef>
                <a:spcPts val="0"/>
              </a:spcBef>
              <a:spcAft>
                <a:spcPts val="0"/>
              </a:spcAft>
              <a:buClr>
                <a:srgbClr val="000000"/>
              </a:buClr>
              <a:buSzPts val="3700"/>
              <a:buNone/>
              <a:defRPr sz="3700">
                <a:solidFill>
                  <a:srgbClr val="000000"/>
                </a:solidFill>
              </a:defRPr>
            </a:lvl9pPr>
          </a:lstStyle>
          <a:p/>
        </p:txBody>
      </p:sp>
      <p:pic>
        <p:nvPicPr>
          <p:cNvPr id="11" name="Google Shape;11;p2"/>
          <p:cNvPicPr preferRelativeResize="0"/>
          <p:nvPr/>
        </p:nvPicPr>
        <p:blipFill rotWithShape="1">
          <a:blip r:embed="rId3">
            <a:alphaModFix/>
          </a:blip>
          <a:srcRect b="39" l="0" r="0" t="39"/>
          <a:stretch/>
        </p:blipFill>
        <p:spPr>
          <a:xfrm>
            <a:off x="7303950" y="4450023"/>
            <a:ext cx="1598700" cy="4832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pic>
        <p:nvPicPr>
          <p:cNvPr id="61" name="Google Shape;61;p11"/>
          <p:cNvPicPr preferRelativeResize="0"/>
          <p:nvPr/>
        </p:nvPicPr>
        <p:blipFill rotWithShape="1">
          <a:blip r:embed="rId2">
            <a:alphaModFix/>
          </a:blip>
          <a:srcRect b="0" l="0" r="0" t="0"/>
          <a:stretch/>
        </p:blipFill>
        <p:spPr>
          <a:xfrm>
            <a:off x="8575050" y="4651963"/>
            <a:ext cx="454025" cy="454025"/>
          </a:xfrm>
          <a:prstGeom prst="rect">
            <a:avLst/>
          </a:prstGeom>
          <a:noFill/>
          <a:ln>
            <a:noFill/>
          </a:ln>
        </p:spPr>
      </p:pic>
      <p:sp>
        <p:nvSpPr>
          <p:cNvPr id="62" name="Google Shape;62;p11"/>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1"/>
          <p:cNvSpPr txBox="1"/>
          <p:nvPr>
            <p:ph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2"/>
              </a:buClr>
              <a:buSzPts val="700"/>
              <a:buNone/>
              <a:defRPr sz="700">
                <a:solidFill>
                  <a:schemeClr val="dk2"/>
                </a:solidFill>
              </a:defRPr>
            </a:lvl1pPr>
            <a:lvl2pPr lvl="1" algn="l">
              <a:lnSpc>
                <a:spcPct val="80000"/>
              </a:lnSpc>
              <a:spcBef>
                <a:spcPts val="0"/>
              </a:spcBef>
              <a:spcAft>
                <a:spcPts val="0"/>
              </a:spcAft>
              <a:buClr>
                <a:srgbClr val="000000"/>
              </a:buClr>
              <a:buSzPts val="700"/>
              <a:buNone/>
              <a:defRPr sz="700">
                <a:solidFill>
                  <a:srgbClr val="000000"/>
                </a:solidFill>
              </a:defRPr>
            </a:lvl2pPr>
            <a:lvl3pPr lvl="2" algn="l">
              <a:lnSpc>
                <a:spcPct val="80000"/>
              </a:lnSpc>
              <a:spcBef>
                <a:spcPts val="0"/>
              </a:spcBef>
              <a:spcAft>
                <a:spcPts val="0"/>
              </a:spcAft>
              <a:buClr>
                <a:srgbClr val="000000"/>
              </a:buClr>
              <a:buSzPts val="700"/>
              <a:buNone/>
              <a:defRPr sz="700">
                <a:solidFill>
                  <a:srgbClr val="000000"/>
                </a:solidFill>
              </a:defRPr>
            </a:lvl3pPr>
            <a:lvl4pPr lvl="3" algn="l">
              <a:lnSpc>
                <a:spcPct val="80000"/>
              </a:lnSpc>
              <a:spcBef>
                <a:spcPts val="0"/>
              </a:spcBef>
              <a:spcAft>
                <a:spcPts val="0"/>
              </a:spcAft>
              <a:buClr>
                <a:srgbClr val="000000"/>
              </a:buClr>
              <a:buSzPts val="700"/>
              <a:buNone/>
              <a:defRPr sz="700">
                <a:solidFill>
                  <a:srgbClr val="000000"/>
                </a:solidFill>
              </a:defRPr>
            </a:lvl4pPr>
            <a:lvl5pPr lvl="4" algn="l">
              <a:lnSpc>
                <a:spcPct val="80000"/>
              </a:lnSpc>
              <a:spcBef>
                <a:spcPts val="0"/>
              </a:spcBef>
              <a:spcAft>
                <a:spcPts val="0"/>
              </a:spcAft>
              <a:buClr>
                <a:srgbClr val="000000"/>
              </a:buClr>
              <a:buSzPts val="700"/>
              <a:buNone/>
              <a:defRPr sz="700">
                <a:solidFill>
                  <a:srgbClr val="000000"/>
                </a:solidFill>
              </a:defRPr>
            </a:lvl5pPr>
            <a:lvl6pPr lvl="5" algn="l">
              <a:lnSpc>
                <a:spcPct val="80000"/>
              </a:lnSpc>
              <a:spcBef>
                <a:spcPts val="0"/>
              </a:spcBef>
              <a:spcAft>
                <a:spcPts val="0"/>
              </a:spcAft>
              <a:buClr>
                <a:srgbClr val="000000"/>
              </a:buClr>
              <a:buSzPts val="700"/>
              <a:buNone/>
              <a:defRPr sz="700">
                <a:solidFill>
                  <a:srgbClr val="000000"/>
                </a:solidFill>
              </a:defRPr>
            </a:lvl6pPr>
            <a:lvl7pPr lvl="6" algn="l">
              <a:lnSpc>
                <a:spcPct val="80000"/>
              </a:lnSpc>
              <a:spcBef>
                <a:spcPts val="0"/>
              </a:spcBef>
              <a:spcAft>
                <a:spcPts val="0"/>
              </a:spcAft>
              <a:buClr>
                <a:srgbClr val="000000"/>
              </a:buClr>
              <a:buSzPts val="700"/>
              <a:buNone/>
              <a:defRPr sz="700">
                <a:solidFill>
                  <a:srgbClr val="000000"/>
                </a:solidFill>
              </a:defRPr>
            </a:lvl7pPr>
            <a:lvl8pPr lvl="7" algn="l">
              <a:lnSpc>
                <a:spcPct val="80000"/>
              </a:lnSpc>
              <a:spcBef>
                <a:spcPts val="0"/>
              </a:spcBef>
              <a:spcAft>
                <a:spcPts val="0"/>
              </a:spcAft>
              <a:buClr>
                <a:srgbClr val="000000"/>
              </a:buClr>
              <a:buSzPts val="700"/>
              <a:buNone/>
              <a:defRPr sz="700">
                <a:solidFill>
                  <a:srgbClr val="000000"/>
                </a:solidFill>
              </a:defRPr>
            </a:lvl8pPr>
            <a:lvl9pPr lvl="8" algn="l">
              <a:lnSpc>
                <a:spcPct val="80000"/>
              </a:lnSpc>
              <a:spcBef>
                <a:spcPts val="0"/>
              </a:spcBef>
              <a:spcAft>
                <a:spcPts val="0"/>
              </a:spcAft>
              <a:buClr>
                <a:srgbClr val="000000"/>
              </a:buClr>
              <a:buSzPts val="700"/>
              <a:buNone/>
              <a:defRPr sz="700">
                <a:solidFill>
                  <a:srgbClr val="000000"/>
                </a:solidFill>
              </a:defRPr>
            </a:lvl9pPr>
          </a:lstStyle>
          <a:p/>
        </p:txBody>
      </p:sp>
      <p:cxnSp>
        <p:nvCxnSpPr>
          <p:cNvPr id="64" name="Google Shape;64;p11"/>
          <p:cNvCxnSpPr/>
          <p:nvPr/>
        </p:nvCxnSpPr>
        <p:spPr>
          <a:xfrm>
            <a:off x="510200" y="4724925"/>
            <a:ext cx="0" cy="26220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_1">
    <p:spTree>
      <p:nvGrpSpPr>
        <p:cNvPr id="65" name="Shape 65"/>
        <p:cNvGrpSpPr/>
        <p:nvPr/>
      </p:nvGrpSpPr>
      <p:grpSpPr>
        <a:xfrm>
          <a:off x="0" y="0"/>
          <a:ext cx="0" cy="0"/>
          <a:chOff x="0" y="0"/>
          <a:chExt cx="0" cy="0"/>
        </a:xfrm>
      </p:grpSpPr>
      <p:sp>
        <p:nvSpPr>
          <p:cNvPr id="66" name="Google Shape;66;p12"/>
          <p:cNvSpPr txBox="1"/>
          <p:nvPr>
            <p:ph type="title"/>
          </p:nvPr>
        </p:nvSpPr>
        <p:spPr>
          <a:xfrm>
            <a:off x="311700" y="445025"/>
            <a:ext cx="8520600" cy="5727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2"/>
          <p:cNvSpPr txBox="1"/>
          <p:nvPr>
            <p:ph idx="1" type="body"/>
          </p:nvPr>
        </p:nvSpPr>
        <p:spPr>
          <a:xfrm>
            <a:off x="311700" y="1152475"/>
            <a:ext cx="8520600" cy="3416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1100"/>
              <a:buNone/>
              <a:defRPr/>
            </a:lvl1pPr>
            <a:lvl2pPr indent="-228600" lvl="1" marL="914400" rtl="0" algn="l">
              <a:lnSpc>
                <a:spcPct val="100000"/>
              </a:lnSpc>
              <a:spcBef>
                <a:spcPts val="0"/>
              </a:spcBef>
              <a:spcAft>
                <a:spcPts val="0"/>
              </a:spcAft>
              <a:buSzPts val="1100"/>
              <a:buNone/>
              <a:defRPr/>
            </a:lvl2pPr>
            <a:lvl3pPr indent="-228600" lvl="2" marL="1371600" rtl="0" algn="l">
              <a:lnSpc>
                <a:spcPct val="100000"/>
              </a:lnSpc>
              <a:spcBef>
                <a:spcPts val="0"/>
              </a:spcBef>
              <a:spcAft>
                <a:spcPts val="0"/>
              </a:spcAft>
              <a:buSzPts val="1100"/>
              <a:buNone/>
              <a:defRPr/>
            </a:lvl3pPr>
            <a:lvl4pPr indent="-228600" lvl="3" marL="1828800" rtl="0" algn="l">
              <a:lnSpc>
                <a:spcPct val="100000"/>
              </a:lnSpc>
              <a:spcBef>
                <a:spcPts val="0"/>
              </a:spcBef>
              <a:spcAft>
                <a:spcPts val="0"/>
              </a:spcAft>
              <a:buSzPts val="1100"/>
              <a:buNone/>
              <a:defRPr/>
            </a:lvl4pPr>
            <a:lvl5pPr indent="-228600" lvl="4" marL="2286000" rtl="0" algn="l">
              <a:lnSpc>
                <a:spcPct val="100000"/>
              </a:lnSpc>
              <a:spcBef>
                <a:spcPts val="0"/>
              </a:spcBef>
              <a:spcAft>
                <a:spcPts val="0"/>
              </a:spcAft>
              <a:buSzPts val="1100"/>
              <a:buNone/>
              <a:defRPr/>
            </a:lvl5pPr>
            <a:lvl6pPr indent="-228600" lvl="5" marL="2743200" rtl="0" algn="l">
              <a:lnSpc>
                <a:spcPct val="100000"/>
              </a:lnSpc>
              <a:spcBef>
                <a:spcPts val="0"/>
              </a:spcBef>
              <a:spcAft>
                <a:spcPts val="0"/>
              </a:spcAft>
              <a:buSzPts val="1100"/>
              <a:buNone/>
              <a:defRPr/>
            </a:lvl6pPr>
            <a:lvl7pPr indent="-228600" lvl="6" marL="3200400" rtl="0" algn="l">
              <a:lnSpc>
                <a:spcPct val="100000"/>
              </a:lnSpc>
              <a:spcBef>
                <a:spcPts val="0"/>
              </a:spcBef>
              <a:spcAft>
                <a:spcPts val="0"/>
              </a:spcAft>
              <a:buSzPts val="1100"/>
              <a:buNone/>
              <a:defRPr/>
            </a:lvl7pPr>
            <a:lvl8pPr indent="-228600" lvl="7" marL="3657600" rtl="0" algn="l">
              <a:lnSpc>
                <a:spcPct val="100000"/>
              </a:lnSpc>
              <a:spcBef>
                <a:spcPts val="0"/>
              </a:spcBef>
              <a:spcAft>
                <a:spcPts val="0"/>
              </a:spcAft>
              <a:buSzPts val="1100"/>
              <a:buNone/>
              <a:defRPr/>
            </a:lvl8pPr>
            <a:lvl9pPr indent="-228600" lvl="8" marL="4114800" rtl="0" algn="l">
              <a:lnSpc>
                <a:spcPct val="100000"/>
              </a:lnSpc>
              <a:spcBef>
                <a:spcPts val="0"/>
              </a:spcBef>
              <a:spcAft>
                <a:spcPts val="0"/>
              </a:spcAft>
              <a:buSzPts val="1100"/>
              <a:buNone/>
              <a:defRPr/>
            </a:lvl9pPr>
          </a:lstStyle>
          <a:p/>
        </p:txBody>
      </p:sp>
      <p:sp>
        <p:nvSpPr>
          <p:cNvPr id="68" name="Google Shape;68;p12"/>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1 1">
  <p:cSld name="TITLE_1">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464100" y="1144075"/>
            <a:ext cx="5187300" cy="17568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rgbClr val="FFFFFF"/>
              </a:buClr>
              <a:buSzPts val="4800"/>
              <a:buNone/>
              <a:defRPr sz="4800">
                <a:solidFill>
                  <a:srgbClr val="FFFFFF"/>
                </a:solidFill>
              </a:defRPr>
            </a:lvl1pPr>
            <a:lvl2pPr lvl="1" algn="l">
              <a:lnSpc>
                <a:spcPct val="80000"/>
              </a:lnSpc>
              <a:spcBef>
                <a:spcPts val="0"/>
              </a:spcBef>
              <a:spcAft>
                <a:spcPts val="0"/>
              </a:spcAft>
              <a:buClr>
                <a:srgbClr val="FFFFFF"/>
              </a:buClr>
              <a:buSzPts val="3700"/>
              <a:buNone/>
              <a:defRPr sz="3700">
                <a:solidFill>
                  <a:srgbClr val="FFFFFF"/>
                </a:solidFill>
              </a:defRPr>
            </a:lvl2pPr>
            <a:lvl3pPr lvl="2" algn="l">
              <a:lnSpc>
                <a:spcPct val="80000"/>
              </a:lnSpc>
              <a:spcBef>
                <a:spcPts val="0"/>
              </a:spcBef>
              <a:spcAft>
                <a:spcPts val="0"/>
              </a:spcAft>
              <a:buClr>
                <a:srgbClr val="FFFFFF"/>
              </a:buClr>
              <a:buSzPts val="3700"/>
              <a:buNone/>
              <a:defRPr sz="3700">
                <a:solidFill>
                  <a:srgbClr val="FFFFFF"/>
                </a:solidFill>
              </a:defRPr>
            </a:lvl3pPr>
            <a:lvl4pPr lvl="3" algn="l">
              <a:lnSpc>
                <a:spcPct val="80000"/>
              </a:lnSpc>
              <a:spcBef>
                <a:spcPts val="0"/>
              </a:spcBef>
              <a:spcAft>
                <a:spcPts val="0"/>
              </a:spcAft>
              <a:buClr>
                <a:srgbClr val="FFFFFF"/>
              </a:buClr>
              <a:buSzPts val="3700"/>
              <a:buNone/>
              <a:defRPr sz="3700">
                <a:solidFill>
                  <a:srgbClr val="FFFFFF"/>
                </a:solidFill>
              </a:defRPr>
            </a:lvl4pPr>
            <a:lvl5pPr lvl="4" algn="l">
              <a:lnSpc>
                <a:spcPct val="80000"/>
              </a:lnSpc>
              <a:spcBef>
                <a:spcPts val="0"/>
              </a:spcBef>
              <a:spcAft>
                <a:spcPts val="0"/>
              </a:spcAft>
              <a:buClr>
                <a:srgbClr val="FFFFFF"/>
              </a:buClr>
              <a:buSzPts val="3700"/>
              <a:buNone/>
              <a:defRPr sz="3700">
                <a:solidFill>
                  <a:srgbClr val="FFFFFF"/>
                </a:solidFill>
              </a:defRPr>
            </a:lvl5pPr>
            <a:lvl6pPr lvl="5" algn="l">
              <a:lnSpc>
                <a:spcPct val="80000"/>
              </a:lnSpc>
              <a:spcBef>
                <a:spcPts val="0"/>
              </a:spcBef>
              <a:spcAft>
                <a:spcPts val="0"/>
              </a:spcAft>
              <a:buClr>
                <a:srgbClr val="FFFFFF"/>
              </a:buClr>
              <a:buSzPts val="3700"/>
              <a:buNone/>
              <a:defRPr sz="3700">
                <a:solidFill>
                  <a:srgbClr val="FFFFFF"/>
                </a:solidFill>
              </a:defRPr>
            </a:lvl6pPr>
            <a:lvl7pPr lvl="6" algn="l">
              <a:lnSpc>
                <a:spcPct val="80000"/>
              </a:lnSpc>
              <a:spcBef>
                <a:spcPts val="0"/>
              </a:spcBef>
              <a:spcAft>
                <a:spcPts val="0"/>
              </a:spcAft>
              <a:buClr>
                <a:srgbClr val="FFFFFF"/>
              </a:buClr>
              <a:buSzPts val="3700"/>
              <a:buNone/>
              <a:defRPr sz="3700">
                <a:solidFill>
                  <a:srgbClr val="FFFFFF"/>
                </a:solidFill>
              </a:defRPr>
            </a:lvl7pPr>
            <a:lvl8pPr lvl="7" algn="l">
              <a:lnSpc>
                <a:spcPct val="80000"/>
              </a:lnSpc>
              <a:spcBef>
                <a:spcPts val="0"/>
              </a:spcBef>
              <a:spcAft>
                <a:spcPts val="0"/>
              </a:spcAft>
              <a:buClr>
                <a:srgbClr val="FFFFFF"/>
              </a:buClr>
              <a:buSzPts val="3700"/>
              <a:buNone/>
              <a:defRPr sz="3700">
                <a:solidFill>
                  <a:srgbClr val="FFFFFF"/>
                </a:solidFill>
              </a:defRPr>
            </a:lvl8pPr>
            <a:lvl9pPr lvl="8" algn="l">
              <a:lnSpc>
                <a:spcPct val="80000"/>
              </a:lnSpc>
              <a:spcBef>
                <a:spcPts val="0"/>
              </a:spcBef>
              <a:spcAft>
                <a:spcPts val="0"/>
              </a:spcAft>
              <a:buClr>
                <a:srgbClr val="FFFFFF"/>
              </a:buClr>
              <a:buSzPts val="3700"/>
              <a:buNone/>
              <a:defRPr sz="3700">
                <a:solidFill>
                  <a:srgbClr val="FFFFFF"/>
                </a:solidFill>
              </a:defRPr>
            </a:lvl9pPr>
          </a:lstStyle>
          <a:p/>
        </p:txBody>
      </p:sp>
      <p:pic>
        <p:nvPicPr>
          <p:cNvPr id="14" name="Google Shape;14;p3"/>
          <p:cNvPicPr preferRelativeResize="0"/>
          <p:nvPr/>
        </p:nvPicPr>
        <p:blipFill rotWithShape="1">
          <a:blip r:embed="rId3">
            <a:alphaModFix/>
          </a:blip>
          <a:srcRect b="39" l="0" r="0" t="39"/>
          <a:stretch/>
        </p:blipFill>
        <p:spPr>
          <a:xfrm>
            <a:off x="7303950" y="4450023"/>
            <a:ext cx="1598700" cy="4832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Blue">
  <p:cSld name="TITLE_1_1_1_1_1_3">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txBox="1"/>
          <p:nvPr>
            <p:ph type="title"/>
          </p:nvPr>
        </p:nvSpPr>
        <p:spPr>
          <a:xfrm>
            <a:off x="464100" y="1296475"/>
            <a:ext cx="4138500" cy="17568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rgbClr val="FFFFFF"/>
              </a:buClr>
              <a:buSzPts val="3600"/>
              <a:buNone/>
              <a:defRPr>
                <a:solidFill>
                  <a:srgbClr val="FFFFFF"/>
                </a:solidFill>
              </a:defRPr>
            </a:lvl1pPr>
            <a:lvl2pPr lvl="1" algn="l">
              <a:lnSpc>
                <a:spcPct val="80000"/>
              </a:lnSpc>
              <a:spcBef>
                <a:spcPts val="0"/>
              </a:spcBef>
              <a:spcAft>
                <a:spcPts val="0"/>
              </a:spcAft>
              <a:buClr>
                <a:srgbClr val="000000"/>
              </a:buClr>
              <a:buSzPts val="3700"/>
              <a:buNone/>
              <a:defRPr sz="3700">
                <a:solidFill>
                  <a:srgbClr val="000000"/>
                </a:solidFill>
              </a:defRPr>
            </a:lvl2pPr>
            <a:lvl3pPr lvl="2" algn="l">
              <a:lnSpc>
                <a:spcPct val="80000"/>
              </a:lnSpc>
              <a:spcBef>
                <a:spcPts val="0"/>
              </a:spcBef>
              <a:spcAft>
                <a:spcPts val="0"/>
              </a:spcAft>
              <a:buClr>
                <a:srgbClr val="000000"/>
              </a:buClr>
              <a:buSzPts val="3700"/>
              <a:buNone/>
              <a:defRPr sz="3700">
                <a:solidFill>
                  <a:srgbClr val="000000"/>
                </a:solidFill>
              </a:defRPr>
            </a:lvl3pPr>
            <a:lvl4pPr lvl="3" algn="l">
              <a:lnSpc>
                <a:spcPct val="80000"/>
              </a:lnSpc>
              <a:spcBef>
                <a:spcPts val="0"/>
              </a:spcBef>
              <a:spcAft>
                <a:spcPts val="0"/>
              </a:spcAft>
              <a:buClr>
                <a:srgbClr val="000000"/>
              </a:buClr>
              <a:buSzPts val="3700"/>
              <a:buNone/>
              <a:defRPr sz="3700">
                <a:solidFill>
                  <a:srgbClr val="000000"/>
                </a:solidFill>
              </a:defRPr>
            </a:lvl4pPr>
            <a:lvl5pPr lvl="4" algn="l">
              <a:lnSpc>
                <a:spcPct val="80000"/>
              </a:lnSpc>
              <a:spcBef>
                <a:spcPts val="0"/>
              </a:spcBef>
              <a:spcAft>
                <a:spcPts val="0"/>
              </a:spcAft>
              <a:buClr>
                <a:srgbClr val="000000"/>
              </a:buClr>
              <a:buSzPts val="3700"/>
              <a:buNone/>
              <a:defRPr sz="3700">
                <a:solidFill>
                  <a:srgbClr val="000000"/>
                </a:solidFill>
              </a:defRPr>
            </a:lvl5pPr>
            <a:lvl6pPr lvl="5" algn="l">
              <a:lnSpc>
                <a:spcPct val="80000"/>
              </a:lnSpc>
              <a:spcBef>
                <a:spcPts val="0"/>
              </a:spcBef>
              <a:spcAft>
                <a:spcPts val="0"/>
              </a:spcAft>
              <a:buClr>
                <a:srgbClr val="000000"/>
              </a:buClr>
              <a:buSzPts val="3700"/>
              <a:buNone/>
              <a:defRPr sz="3700">
                <a:solidFill>
                  <a:srgbClr val="000000"/>
                </a:solidFill>
              </a:defRPr>
            </a:lvl6pPr>
            <a:lvl7pPr lvl="6" algn="l">
              <a:lnSpc>
                <a:spcPct val="80000"/>
              </a:lnSpc>
              <a:spcBef>
                <a:spcPts val="0"/>
              </a:spcBef>
              <a:spcAft>
                <a:spcPts val="0"/>
              </a:spcAft>
              <a:buClr>
                <a:srgbClr val="000000"/>
              </a:buClr>
              <a:buSzPts val="3700"/>
              <a:buNone/>
              <a:defRPr sz="3700">
                <a:solidFill>
                  <a:srgbClr val="000000"/>
                </a:solidFill>
              </a:defRPr>
            </a:lvl7pPr>
            <a:lvl8pPr lvl="7" algn="l">
              <a:lnSpc>
                <a:spcPct val="80000"/>
              </a:lnSpc>
              <a:spcBef>
                <a:spcPts val="0"/>
              </a:spcBef>
              <a:spcAft>
                <a:spcPts val="0"/>
              </a:spcAft>
              <a:buClr>
                <a:srgbClr val="000000"/>
              </a:buClr>
              <a:buSzPts val="3700"/>
              <a:buNone/>
              <a:defRPr sz="3700">
                <a:solidFill>
                  <a:srgbClr val="000000"/>
                </a:solidFill>
              </a:defRPr>
            </a:lvl8pPr>
            <a:lvl9pPr lvl="8" algn="l">
              <a:lnSpc>
                <a:spcPct val="80000"/>
              </a:lnSpc>
              <a:spcBef>
                <a:spcPts val="0"/>
              </a:spcBef>
              <a:spcAft>
                <a:spcPts val="0"/>
              </a:spcAft>
              <a:buClr>
                <a:srgbClr val="000000"/>
              </a:buClr>
              <a:buSzPts val="3700"/>
              <a:buNone/>
              <a:defRPr sz="3700">
                <a:solidFill>
                  <a:srgbClr val="000000"/>
                </a:solidFill>
              </a:defRPr>
            </a:lvl9pPr>
          </a:lstStyle>
          <a:p/>
        </p:txBody>
      </p:sp>
      <p:pic>
        <p:nvPicPr>
          <p:cNvPr id="17" name="Google Shape;17;p4"/>
          <p:cNvPicPr preferRelativeResize="0"/>
          <p:nvPr/>
        </p:nvPicPr>
        <p:blipFill rotWithShape="1">
          <a:blip r:embed="rId3">
            <a:alphaModFix/>
          </a:blip>
          <a:srcRect b="0" l="0" r="0" t="0"/>
          <a:stretch/>
        </p:blipFill>
        <p:spPr>
          <a:xfrm>
            <a:off x="8575050" y="4651963"/>
            <a:ext cx="454025" cy="454025"/>
          </a:xfrm>
          <a:prstGeom prst="rect">
            <a:avLst/>
          </a:prstGeom>
          <a:noFill/>
          <a:ln>
            <a:noFill/>
          </a:ln>
        </p:spPr>
      </p:pic>
      <p:sp>
        <p:nvSpPr>
          <p:cNvPr id="18" name="Google Shape;18;p4"/>
          <p:cNvSpPr txBox="1"/>
          <p:nvPr>
            <p:ph idx="2"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rgbClr val="FFFFFF"/>
              </a:buClr>
              <a:buSzPts val="700"/>
              <a:buNone/>
              <a:defRPr sz="700">
                <a:solidFill>
                  <a:srgbClr val="FFFFFF"/>
                </a:solidFill>
              </a:defRPr>
            </a:lvl1pPr>
            <a:lvl2pPr lvl="1" algn="l">
              <a:lnSpc>
                <a:spcPct val="80000"/>
              </a:lnSpc>
              <a:spcBef>
                <a:spcPts val="0"/>
              </a:spcBef>
              <a:spcAft>
                <a:spcPts val="0"/>
              </a:spcAft>
              <a:buClr>
                <a:srgbClr val="FFFFFF"/>
              </a:buClr>
              <a:buSzPts val="700"/>
              <a:buNone/>
              <a:defRPr sz="700">
                <a:solidFill>
                  <a:srgbClr val="FFFFFF"/>
                </a:solidFill>
              </a:defRPr>
            </a:lvl2pPr>
            <a:lvl3pPr lvl="2" algn="l">
              <a:lnSpc>
                <a:spcPct val="80000"/>
              </a:lnSpc>
              <a:spcBef>
                <a:spcPts val="0"/>
              </a:spcBef>
              <a:spcAft>
                <a:spcPts val="0"/>
              </a:spcAft>
              <a:buClr>
                <a:srgbClr val="FFFFFF"/>
              </a:buClr>
              <a:buSzPts val="700"/>
              <a:buNone/>
              <a:defRPr sz="700">
                <a:solidFill>
                  <a:srgbClr val="FFFFFF"/>
                </a:solidFill>
              </a:defRPr>
            </a:lvl3pPr>
            <a:lvl4pPr lvl="3" algn="l">
              <a:lnSpc>
                <a:spcPct val="80000"/>
              </a:lnSpc>
              <a:spcBef>
                <a:spcPts val="0"/>
              </a:spcBef>
              <a:spcAft>
                <a:spcPts val="0"/>
              </a:spcAft>
              <a:buClr>
                <a:srgbClr val="FFFFFF"/>
              </a:buClr>
              <a:buSzPts val="700"/>
              <a:buNone/>
              <a:defRPr sz="700">
                <a:solidFill>
                  <a:srgbClr val="FFFFFF"/>
                </a:solidFill>
              </a:defRPr>
            </a:lvl4pPr>
            <a:lvl5pPr lvl="4" algn="l">
              <a:lnSpc>
                <a:spcPct val="80000"/>
              </a:lnSpc>
              <a:spcBef>
                <a:spcPts val="0"/>
              </a:spcBef>
              <a:spcAft>
                <a:spcPts val="0"/>
              </a:spcAft>
              <a:buClr>
                <a:srgbClr val="FFFFFF"/>
              </a:buClr>
              <a:buSzPts val="700"/>
              <a:buNone/>
              <a:defRPr sz="700">
                <a:solidFill>
                  <a:srgbClr val="FFFFFF"/>
                </a:solidFill>
              </a:defRPr>
            </a:lvl5pPr>
            <a:lvl6pPr lvl="5" algn="l">
              <a:lnSpc>
                <a:spcPct val="80000"/>
              </a:lnSpc>
              <a:spcBef>
                <a:spcPts val="0"/>
              </a:spcBef>
              <a:spcAft>
                <a:spcPts val="0"/>
              </a:spcAft>
              <a:buClr>
                <a:srgbClr val="FFFFFF"/>
              </a:buClr>
              <a:buSzPts val="700"/>
              <a:buNone/>
              <a:defRPr sz="700">
                <a:solidFill>
                  <a:srgbClr val="FFFFFF"/>
                </a:solidFill>
              </a:defRPr>
            </a:lvl6pPr>
            <a:lvl7pPr lvl="6" algn="l">
              <a:lnSpc>
                <a:spcPct val="80000"/>
              </a:lnSpc>
              <a:spcBef>
                <a:spcPts val="0"/>
              </a:spcBef>
              <a:spcAft>
                <a:spcPts val="0"/>
              </a:spcAft>
              <a:buClr>
                <a:srgbClr val="FFFFFF"/>
              </a:buClr>
              <a:buSzPts val="700"/>
              <a:buNone/>
              <a:defRPr sz="700">
                <a:solidFill>
                  <a:srgbClr val="FFFFFF"/>
                </a:solidFill>
              </a:defRPr>
            </a:lvl7pPr>
            <a:lvl8pPr lvl="7" algn="l">
              <a:lnSpc>
                <a:spcPct val="80000"/>
              </a:lnSpc>
              <a:spcBef>
                <a:spcPts val="0"/>
              </a:spcBef>
              <a:spcAft>
                <a:spcPts val="0"/>
              </a:spcAft>
              <a:buClr>
                <a:srgbClr val="FFFFFF"/>
              </a:buClr>
              <a:buSzPts val="700"/>
              <a:buNone/>
              <a:defRPr sz="700">
                <a:solidFill>
                  <a:srgbClr val="FFFFFF"/>
                </a:solidFill>
              </a:defRPr>
            </a:lvl8pPr>
            <a:lvl9pPr lvl="8" algn="l">
              <a:lnSpc>
                <a:spcPct val="80000"/>
              </a:lnSpc>
              <a:spcBef>
                <a:spcPts val="0"/>
              </a:spcBef>
              <a:spcAft>
                <a:spcPts val="0"/>
              </a:spcAft>
              <a:buClr>
                <a:srgbClr val="FFFFFF"/>
              </a:buClr>
              <a:buSzPts val="700"/>
              <a:buNone/>
              <a:defRPr sz="700">
                <a:solidFill>
                  <a:srgbClr val="FFFFFF"/>
                </a:solidFill>
              </a:defRPr>
            </a:lvl9pPr>
          </a:lstStyle>
          <a:p/>
        </p:txBody>
      </p:sp>
      <p:cxnSp>
        <p:nvCxnSpPr>
          <p:cNvPr id="19" name="Google Shape;19;p4"/>
          <p:cNvCxnSpPr/>
          <p:nvPr/>
        </p:nvCxnSpPr>
        <p:spPr>
          <a:xfrm>
            <a:off x="510200" y="4724925"/>
            <a:ext cx="0" cy="262200"/>
          </a:xfrm>
          <a:prstGeom prst="straightConnector1">
            <a:avLst/>
          </a:prstGeom>
          <a:noFill/>
          <a:ln cap="flat" cmpd="sng" w="9525">
            <a:solidFill>
              <a:schemeClr val="accent6"/>
            </a:solidFill>
            <a:prstDash val="solid"/>
            <a:round/>
            <a:headEnd len="sm" w="sm" type="none"/>
            <a:tailEnd len="sm" w="sm" type="none"/>
          </a:ln>
        </p:spPr>
      </p:cxnSp>
      <p:sp>
        <p:nvSpPr>
          <p:cNvPr id="20" name="Google Shape;20;p4"/>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age 1">
  <p:cSld name="TITLE_1_1_1_1_1_3_2">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5"/>
          <p:cNvSpPr txBox="1"/>
          <p:nvPr>
            <p:ph type="title"/>
          </p:nvPr>
        </p:nvSpPr>
        <p:spPr>
          <a:xfrm>
            <a:off x="464100" y="1296475"/>
            <a:ext cx="8110800" cy="1756800"/>
          </a:xfrm>
          <a:prstGeom prst="rect">
            <a:avLst/>
          </a:prstGeom>
          <a:noFill/>
          <a:ln>
            <a:noFill/>
          </a:ln>
        </p:spPr>
        <p:txBody>
          <a:bodyPr anchorCtr="0" anchor="t" bIns="91425" lIns="91425" spcFirstLastPara="1" rIns="91425" wrap="square" tIns="91425">
            <a:noAutofit/>
          </a:bodyPr>
          <a:lstStyle>
            <a:lvl1pPr lvl="0" rtl="0" algn="ctr">
              <a:lnSpc>
                <a:spcPct val="90000"/>
              </a:lnSpc>
              <a:spcBef>
                <a:spcPts val="0"/>
              </a:spcBef>
              <a:spcAft>
                <a:spcPts val="0"/>
              </a:spcAft>
              <a:buClr>
                <a:srgbClr val="FFFFFF"/>
              </a:buClr>
              <a:buSzPts val="3600"/>
              <a:buNone/>
              <a:defRPr i="1">
                <a:solidFill>
                  <a:srgbClr val="FFFFFF"/>
                </a:solidFill>
              </a:defRPr>
            </a:lvl1pPr>
            <a:lvl2pPr lvl="1" rtl="0" algn="ctr">
              <a:lnSpc>
                <a:spcPct val="80000"/>
              </a:lnSpc>
              <a:spcBef>
                <a:spcPts val="0"/>
              </a:spcBef>
              <a:spcAft>
                <a:spcPts val="0"/>
              </a:spcAft>
              <a:buClr>
                <a:srgbClr val="000000"/>
              </a:buClr>
              <a:buSzPts val="3700"/>
              <a:buNone/>
              <a:defRPr i="1" sz="3700">
                <a:solidFill>
                  <a:srgbClr val="000000"/>
                </a:solidFill>
              </a:defRPr>
            </a:lvl2pPr>
            <a:lvl3pPr lvl="2" rtl="0" algn="ctr">
              <a:lnSpc>
                <a:spcPct val="80000"/>
              </a:lnSpc>
              <a:spcBef>
                <a:spcPts val="0"/>
              </a:spcBef>
              <a:spcAft>
                <a:spcPts val="0"/>
              </a:spcAft>
              <a:buClr>
                <a:srgbClr val="000000"/>
              </a:buClr>
              <a:buSzPts val="3700"/>
              <a:buNone/>
              <a:defRPr i="1" sz="3700">
                <a:solidFill>
                  <a:srgbClr val="000000"/>
                </a:solidFill>
              </a:defRPr>
            </a:lvl3pPr>
            <a:lvl4pPr lvl="3" rtl="0" algn="ctr">
              <a:lnSpc>
                <a:spcPct val="80000"/>
              </a:lnSpc>
              <a:spcBef>
                <a:spcPts val="0"/>
              </a:spcBef>
              <a:spcAft>
                <a:spcPts val="0"/>
              </a:spcAft>
              <a:buClr>
                <a:srgbClr val="000000"/>
              </a:buClr>
              <a:buSzPts val="3700"/>
              <a:buNone/>
              <a:defRPr i="1" sz="3700">
                <a:solidFill>
                  <a:srgbClr val="000000"/>
                </a:solidFill>
              </a:defRPr>
            </a:lvl4pPr>
            <a:lvl5pPr lvl="4" rtl="0" algn="ctr">
              <a:lnSpc>
                <a:spcPct val="80000"/>
              </a:lnSpc>
              <a:spcBef>
                <a:spcPts val="0"/>
              </a:spcBef>
              <a:spcAft>
                <a:spcPts val="0"/>
              </a:spcAft>
              <a:buClr>
                <a:srgbClr val="000000"/>
              </a:buClr>
              <a:buSzPts val="3700"/>
              <a:buNone/>
              <a:defRPr i="1" sz="3700">
                <a:solidFill>
                  <a:srgbClr val="000000"/>
                </a:solidFill>
              </a:defRPr>
            </a:lvl5pPr>
            <a:lvl6pPr lvl="5" rtl="0" algn="ctr">
              <a:lnSpc>
                <a:spcPct val="80000"/>
              </a:lnSpc>
              <a:spcBef>
                <a:spcPts val="0"/>
              </a:spcBef>
              <a:spcAft>
                <a:spcPts val="0"/>
              </a:spcAft>
              <a:buClr>
                <a:srgbClr val="000000"/>
              </a:buClr>
              <a:buSzPts val="3700"/>
              <a:buNone/>
              <a:defRPr i="1" sz="3700">
                <a:solidFill>
                  <a:srgbClr val="000000"/>
                </a:solidFill>
              </a:defRPr>
            </a:lvl6pPr>
            <a:lvl7pPr lvl="6" rtl="0" algn="ctr">
              <a:lnSpc>
                <a:spcPct val="80000"/>
              </a:lnSpc>
              <a:spcBef>
                <a:spcPts val="0"/>
              </a:spcBef>
              <a:spcAft>
                <a:spcPts val="0"/>
              </a:spcAft>
              <a:buClr>
                <a:srgbClr val="000000"/>
              </a:buClr>
              <a:buSzPts val="3700"/>
              <a:buNone/>
              <a:defRPr i="1" sz="3700">
                <a:solidFill>
                  <a:srgbClr val="000000"/>
                </a:solidFill>
              </a:defRPr>
            </a:lvl7pPr>
            <a:lvl8pPr lvl="7" rtl="0" algn="ctr">
              <a:lnSpc>
                <a:spcPct val="80000"/>
              </a:lnSpc>
              <a:spcBef>
                <a:spcPts val="0"/>
              </a:spcBef>
              <a:spcAft>
                <a:spcPts val="0"/>
              </a:spcAft>
              <a:buClr>
                <a:srgbClr val="000000"/>
              </a:buClr>
              <a:buSzPts val="3700"/>
              <a:buNone/>
              <a:defRPr i="1" sz="3700">
                <a:solidFill>
                  <a:srgbClr val="000000"/>
                </a:solidFill>
              </a:defRPr>
            </a:lvl8pPr>
            <a:lvl9pPr lvl="8" rtl="0" algn="ctr">
              <a:lnSpc>
                <a:spcPct val="80000"/>
              </a:lnSpc>
              <a:spcBef>
                <a:spcPts val="0"/>
              </a:spcBef>
              <a:spcAft>
                <a:spcPts val="0"/>
              </a:spcAft>
              <a:buClr>
                <a:srgbClr val="000000"/>
              </a:buClr>
              <a:buSzPts val="3700"/>
              <a:buNone/>
              <a:defRPr i="1" sz="3700">
                <a:solidFill>
                  <a:srgbClr val="000000"/>
                </a:solidFill>
              </a:defRPr>
            </a:lvl9pPr>
          </a:lstStyle>
          <a:p/>
        </p:txBody>
      </p:sp>
      <p:pic>
        <p:nvPicPr>
          <p:cNvPr id="23" name="Google Shape;23;p5"/>
          <p:cNvPicPr preferRelativeResize="0"/>
          <p:nvPr/>
        </p:nvPicPr>
        <p:blipFill rotWithShape="1">
          <a:blip r:embed="rId3">
            <a:alphaModFix/>
          </a:blip>
          <a:srcRect b="0" l="0" r="0" t="0"/>
          <a:stretch/>
        </p:blipFill>
        <p:spPr>
          <a:xfrm>
            <a:off x="8575050" y="4651963"/>
            <a:ext cx="454025" cy="454025"/>
          </a:xfrm>
          <a:prstGeom prst="rect">
            <a:avLst/>
          </a:prstGeom>
          <a:noFill/>
          <a:ln>
            <a:noFill/>
          </a:ln>
        </p:spPr>
      </p:pic>
      <p:sp>
        <p:nvSpPr>
          <p:cNvPr id="24" name="Google Shape;24;p5"/>
          <p:cNvSpPr txBox="1"/>
          <p:nvPr>
            <p:ph idx="2"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lvl1pPr lvl="0" rtl="0" algn="l">
              <a:lnSpc>
                <a:spcPct val="90000"/>
              </a:lnSpc>
              <a:spcBef>
                <a:spcPts val="0"/>
              </a:spcBef>
              <a:spcAft>
                <a:spcPts val="0"/>
              </a:spcAft>
              <a:buClr>
                <a:srgbClr val="FFFFFF"/>
              </a:buClr>
              <a:buSzPts val="700"/>
              <a:buNone/>
              <a:defRPr sz="700">
                <a:solidFill>
                  <a:srgbClr val="FFFFFF"/>
                </a:solidFill>
              </a:defRPr>
            </a:lvl1pPr>
            <a:lvl2pPr lvl="1" rtl="0" algn="l">
              <a:lnSpc>
                <a:spcPct val="80000"/>
              </a:lnSpc>
              <a:spcBef>
                <a:spcPts val="0"/>
              </a:spcBef>
              <a:spcAft>
                <a:spcPts val="0"/>
              </a:spcAft>
              <a:buClr>
                <a:srgbClr val="FFFFFF"/>
              </a:buClr>
              <a:buSzPts val="700"/>
              <a:buNone/>
              <a:defRPr sz="700">
                <a:solidFill>
                  <a:srgbClr val="FFFFFF"/>
                </a:solidFill>
              </a:defRPr>
            </a:lvl2pPr>
            <a:lvl3pPr lvl="2" rtl="0" algn="l">
              <a:lnSpc>
                <a:spcPct val="80000"/>
              </a:lnSpc>
              <a:spcBef>
                <a:spcPts val="0"/>
              </a:spcBef>
              <a:spcAft>
                <a:spcPts val="0"/>
              </a:spcAft>
              <a:buClr>
                <a:srgbClr val="FFFFFF"/>
              </a:buClr>
              <a:buSzPts val="700"/>
              <a:buNone/>
              <a:defRPr sz="700">
                <a:solidFill>
                  <a:srgbClr val="FFFFFF"/>
                </a:solidFill>
              </a:defRPr>
            </a:lvl3pPr>
            <a:lvl4pPr lvl="3" rtl="0" algn="l">
              <a:lnSpc>
                <a:spcPct val="80000"/>
              </a:lnSpc>
              <a:spcBef>
                <a:spcPts val="0"/>
              </a:spcBef>
              <a:spcAft>
                <a:spcPts val="0"/>
              </a:spcAft>
              <a:buClr>
                <a:srgbClr val="FFFFFF"/>
              </a:buClr>
              <a:buSzPts val="700"/>
              <a:buNone/>
              <a:defRPr sz="700">
                <a:solidFill>
                  <a:srgbClr val="FFFFFF"/>
                </a:solidFill>
              </a:defRPr>
            </a:lvl4pPr>
            <a:lvl5pPr lvl="4" rtl="0" algn="l">
              <a:lnSpc>
                <a:spcPct val="80000"/>
              </a:lnSpc>
              <a:spcBef>
                <a:spcPts val="0"/>
              </a:spcBef>
              <a:spcAft>
                <a:spcPts val="0"/>
              </a:spcAft>
              <a:buClr>
                <a:srgbClr val="FFFFFF"/>
              </a:buClr>
              <a:buSzPts val="700"/>
              <a:buNone/>
              <a:defRPr sz="700">
                <a:solidFill>
                  <a:srgbClr val="FFFFFF"/>
                </a:solidFill>
              </a:defRPr>
            </a:lvl5pPr>
            <a:lvl6pPr lvl="5" rtl="0" algn="l">
              <a:lnSpc>
                <a:spcPct val="80000"/>
              </a:lnSpc>
              <a:spcBef>
                <a:spcPts val="0"/>
              </a:spcBef>
              <a:spcAft>
                <a:spcPts val="0"/>
              </a:spcAft>
              <a:buClr>
                <a:srgbClr val="FFFFFF"/>
              </a:buClr>
              <a:buSzPts val="700"/>
              <a:buNone/>
              <a:defRPr sz="700">
                <a:solidFill>
                  <a:srgbClr val="FFFFFF"/>
                </a:solidFill>
              </a:defRPr>
            </a:lvl6pPr>
            <a:lvl7pPr lvl="6" rtl="0" algn="l">
              <a:lnSpc>
                <a:spcPct val="80000"/>
              </a:lnSpc>
              <a:spcBef>
                <a:spcPts val="0"/>
              </a:spcBef>
              <a:spcAft>
                <a:spcPts val="0"/>
              </a:spcAft>
              <a:buClr>
                <a:srgbClr val="FFFFFF"/>
              </a:buClr>
              <a:buSzPts val="700"/>
              <a:buNone/>
              <a:defRPr sz="700">
                <a:solidFill>
                  <a:srgbClr val="FFFFFF"/>
                </a:solidFill>
              </a:defRPr>
            </a:lvl7pPr>
            <a:lvl8pPr lvl="7" rtl="0" algn="l">
              <a:lnSpc>
                <a:spcPct val="80000"/>
              </a:lnSpc>
              <a:spcBef>
                <a:spcPts val="0"/>
              </a:spcBef>
              <a:spcAft>
                <a:spcPts val="0"/>
              </a:spcAft>
              <a:buClr>
                <a:srgbClr val="FFFFFF"/>
              </a:buClr>
              <a:buSzPts val="700"/>
              <a:buNone/>
              <a:defRPr sz="700">
                <a:solidFill>
                  <a:srgbClr val="FFFFFF"/>
                </a:solidFill>
              </a:defRPr>
            </a:lvl8pPr>
            <a:lvl9pPr lvl="8" rtl="0" algn="l">
              <a:lnSpc>
                <a:spcPct val="80000"/>
              </a:lnSpc>
              <a:spcBef>
                <a:spcPts val="0"/>
              </a:spcBef>
              <a:spcAft>
                <a:spcPts val="0"/>
              </a:spcAft>
              <a:buClr>
                <a:srgbClr val="FFFFFF"/>
              </a:buClr>
              <a:buSzPts val="700"/>
              <a:buNone/>
              <a:defRPr sz="700">
                <a:solidFill>
                  <a:srgbClr val="FFFFFF"/>
                </a:solidFill>
              </a:defRPr>
            </a:lvl9pPr>
          </a:lstStyle>
          <a:p/>
        </p:txBody>
      </p:sp>
      <p:cxnSp>
        <p:nvCxnSpPr>
          <p:cNvPr id="25" name="Google Shape;25;p5"/>
          <p:cNvCxnSpPr/>
          <p:nvPr/>
        </p:nvCxnSpPr>
        <p:spPr>
          <a:xfrm>
            <a:off x="510200" y="4724925"/>
            <a:ext cx="0" cy="262200"/>
          </a:xfrm>
          <a:prstGeom prst="straightConnector1">
            <a:avLst/>
          </a:prstGeom>
          <a:noFill/>
          <a:ln cap="flat" cmpd="sng" w="9525">
            <a:solidFill>
              <a:schemeClr val="accent6"/>
            </a:solidFill>
            <a:prstDash val="solid"/>
            <a:round/>
            <a:headEnd len="sm" w="sm" type="none"/>
            <a:tailEnd len="sm" w="sm" type="none"/>
          </a:ln>
        </p:spPr>
      </p:cxnSp>
      <p:sp>
        <p:nvSpPr>
          <p:cNvPr id="26" name="Google Shape;26;p5"/>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IBM Plex Sans Medium"/>
                <a:ea typeface="IBM Plex Sans Medium"/>
                <a:cs typeface="IBM Plex Sans Medium"/>
                <a:sym typeface="IBM Plex Sans Medium"/>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5"/>
          <p:cNvSpPr txBox="1"/>
          <p:nvPr>
            <p:ph idx="3" type="title"/>
          </p:nvPr>
        </p:nvSpPr>
        <p:spPr>
          <a:xfrm>
            <a:off x="1786800" y="3977625"/>
            <a:ext cx="5465400" cy="588600"/>
          </a:xfrm>
          <a:prstGeom prst="rect">
            <a:avLst/>
          </a:prstGeom>
          <a:noFill/>
          <a:ln>
            <a:noFill/>
          </a:ln>
        </p:spPr>
        <p:txBody>
          <a:bodyPr anchorCtr="0" anchor="t" bIns="91425" lIns="91425" spcFirstLastPara="1" rIns="91425" wrap="square" tIns="91425">
            <a:noAutofit/>
          </a:bodyPr>
          <a:lstStyle>
            <a:lvl1pPr lvl="0" rtl="0" algn="ctr">
              <a:lnSpc>
                <a:spcPct val="90000"/>
              </a:lnSpc>
              <a:spcBef>
                <a:spcPts val="0"/>
              </a:spcBef>
              <a:spcAft>
                <a:spcPts val="0"/>
              </a:spcAft>
              <a:buClr>
                <a:srgbClr val="FFFFFF"/>
              </a:buClr>
              <a:buSzPts val="1800"/>
              <a:buFont typeface="IBM Plex Sans Medium"/>
              <a:buNone/>
              <a:defRPr b="0" sz="1800">
                <a:solidFill>
                  <a:srgbClr val="FFFFFF"/>
                </a:solidFill>
                <a:latin typeface="IBM Plex Sans Medium"/>
                <a:ea typeface="IBM Plex Sans Medium"/>
                <a:cs typeface="IBM Plex Sans Medium"/>
                <a:sym typeface="IBM Plex Sans Medium"/>
              </a:defRPr>
            </a:lvl1pPr>
            <a:lvl2pPr lvl="1" rtl="0" algn="ctr">
              <a:lnSpc>
                <a:spcPct val="80000"/>
              </a:lnSpc>
              <a:spcBef>
                <a:spcPts val="0"/>
              </a:spcBef>
              <a:spcAft>
                <a:spcPts val="0"/>
              </a:spcAft>
              <a:buClr>
                <a:srgbClr val="000000"/>
              </a:buClr>
              <a:buSzPts val="1800"/>
              <a:buFont typeface="IBM Plex Sans Medium"/>
              <a:buNone/>
              <a:defRPr sz="1800">
                <a:solidFill>
                  <a:srgbClr val="000000"/>
                </a:solidFill>
                <a:latin typeface="IBM Plex Sans Medium"/>
                <a:ea typeface="IBM Plex Sans Medium"/>
                <a:cs typeface="IBM Plex Sans Medium"/>
                <a:sym typeface="IBM Plex Sans Medium"/>
              </a:defRPr>
            </a:lvl2pPr>
            <a:lvl3pPr lvl="2" rtl="0" algn="ctr">
              <a:lnSpc>
                <a:spcPct val="80000"/>
              </a:lnSpc>
              <a:spcBef>
                <a:spcPts val="0"/>
              </a:spcBef>
              <a:spcAft>
                <a:spcPts val="0"/>
              </a:spcAft>
              <a:buClr>
                <a:srgbClr val="000000"/>
              </a:buClr>
              <a:buSzPts val="1800"/>
              <a:buFont typeface="IBM Plex Sans Medium"/>
              <a:buNone/>
              <a:defRPr sz="1800">
                <a:solidFill>
                  <a:srgbClr val="000000"/>
                </a:solidFill>
                <a:latin typeface="IBM Plex Sans Medium"/>
                <a:ea typeface="IBM Plex Sans Medium"/>
                <a:cs typeface="IBM Plex Sans Medium"/>
                <a:sym typeface="IBM Plex Sans Medium"/>
              </a:defRPr>
            </a:lvl3pPr>
            <a:lvl4pPr lvl="3" rtl="0" algn="ctr">
              <a:lnSpc>
                <a:spcPct val="80000"/>
              </a:lnSpc>
              <a:spcBef>
                <a:spcPts val="0"/>
              </a:spcBef>
              <a:spcAft>
                <a:spcPts val="0"/>
              </a:spcAft>
              <a:buClr>
                <a:srgbClr val="000000"/>
              </a:buClr>
              <a:buSzPts val="1800"/>
              <a:buFont typeface="IBM Plex Sans Medium"/>
              <a:buNone/>
              <a:defRPr sz="1800">
                <a:solidFill>
                  <a:srgbClr val="000000"/>
                </a:solidFill>
                <a:latin typeface="IBM Plex Sans Medium"/>
                <a:ea typeface="IBM Plex Sans Medium"/>
                <a:cs typeface="IBM Plex Sans Medium"/>
                <a:sym typeface="IBM Plex Sans Medium"/>
              </a:defRPr>
            </a:lvl4pPr>
            <a:lvl5pPr lvl="4" rtl="0" algn="ctr">
              <a:lnSpc>
                <a:spcPct val="80000"/>
              </a:lnSpc>
              <a:spcBef>
                <a:spcPts val="0"/>
              </a:spcBef>
              <a:spcAft>
                <a:spcPts val="0"/>
              </a:spcAft>
              <a:buClr>
                <a:srgbClr val="000000"/>
              </a:buClr>
              <a:buSzPts val="1800"/>
              <a:buFont typeface="IBM Plex Sans Medium"/>
              <a:buNone/>
              <a:defRPr sz="1800">
                <a:solidFill>
                  <a:srgbClr val="000000"/>
                </a:solidFill>
                <a:latin typeface="IBM Plex Sans Medium"/>
                <a:ea typeface="IBM Plex Sans Medium"/>
                <a:cs typeface="IBM Plex Sans Medium"/>
                <a:sym typeface="IBM Plex Sans Medium"/>
              </a:defRPr>
            </a:lvl5pPr>
            <a:lvl6pPr lvl="5" rtl="0" algn="ctr">
              <a:lnSpc>
                <a:spcPct val="80000"/>
              </a:lnSpc>
              <a:spcBef>
                <a:spcPts val="0"/>
              </a:spcBef>
              <a:spcAft>
                <a:spcPts val="0"/>
              </a:spcAft>
              <a:buClr>
                <a:srgbClr val="000000"/>
              </a:buClr>
              <a:buSzPts val="1800"/>
              <a:buFont typeface="IBM Plex Sans Medium"/>
              <a:buNone/>
              <a:defRPr sz="1800">
                <a:solidFill>
                  <a:srgbClr val="000000"/>
                </a:solidFill>
                <a:latin typeface="IBM Plex Sans Medium"/>
                <a:ea typeface="IBM Plex Sans Medium"/>
                <a:cs typeface="IBM Plex Sans Medium"/>
                <a:sym typeface="IBM Plex Sans Medium"/>
              </a:defRPr>
            </a:lvl6pPr>
            <a:lvl7pPr lvl="6" rtl="0" algn="ctr">
              <a:lnSpc>
                <a:spcPct val="80000"/>
              </a:lnSpc>
              <a:spcBef>
                <a:spcPts val="0"/>
              </a:spcBef>
              <a:spcAft>
                <a:spcPts val="0"/>
              </a:spcAft>
              <a:buClr>
                <a:srgbClr val="000000"/>
              </a:buClr>
              <a:buSzPts val="1800"/>
              <a:buFont typeface="IBM Plex Sans Medium"/>
              <a:buNone/>
              <a:defRPr sz="1800">
                <a:solidFill>
                  <a:srgbClr val="000000"/>
                </a:solidFill>
                <a:latin typeface="IBM Plex Sans Medium"/>
                <a:ea typeface="IBM Plex Sans Medium"/>
                <a:cs typeface="IBM Plex Sans Medium"/>
                <a:sym typeface="IBM Plex Sans Medium"/>
              </a:defRPr>
            </a:lvl7pPr>
            <a:lvl8pPr lvl="7" rtl="0" algn="ctr">
              <a:lnSpc>
                <a:spcPct val="80000"/>
              </a:lnSpc>
              <a:spcBef>
                <a:spcPts val="0"/>
              </a:spcBef>
              <a:spcAft>
                <a:spcPts val="0"/>
              </a:spcAft>
              <a:buClr>
                <a:srgbClr val="000000"/>
              </a:buClr>
              <a:buSzPts val="1800"/>
              <a:buFont typeface="IBM Plex Sans Medium"/>
              <a:buNone/>
              <a:defRPr sz="1800">
                <a:solidFill>
                  <a:srgbClr val="000000"/>
                </a:solidFill>
                <a:latin typeface="IBM Plex Sans Medium"/>
                <a:ea typeface="IBM Plex Sans Medium"/>
                <a:cs typeface="IBM Plex Sans Medium"/>
                <a:sym typeface="IBM Plex Sans Medium"/>
              </a:defRPr>
            </a:lvl8pPr>
            <a:lvl9pPr lvl="8" rtl="0" algn="ctr">
              <a:lnSpc>
                <a:spcPct val="80000"/>
              </a:lnSpc>
              <a:spcBef>
                <a:spcPts val="0"/>
              </a:spcBef>
              <a:spcAft>
                <a:spcPts val="0"/>
              </a:spcAft>
              <a:buClr>
                <a:srgbClr val="000000"/>
              </a:buClr>
              <a:buSzPts val="1800"/>
              <a:buFont typeface="IBM Plex Sans Medium"/>
              <a:buNone/>
              <a:defRPr sz="1800">
                <a:solidFill>
                  <a:srgbClr val="000000"/>
                </a:solidFill>
                <a:latin typeface="IBM Plex Sans Medium"/>
                <a:ea typeface="IBM Plex Sans Medium"/>
                <a:cs typeface="IBM Plex Sans Medium"/>
                <a:sym typeface="IBM Plex Sans Medium"/>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1">
  <p:cSld name="TITLE_1_1_1_1_1">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6"/>
          <p:cNvSpPr txBox="1"/>
          <p:nvPr>
            <p:ph type="title"/>
          </p:nvPr>
        </p:nvSpPr>
        <p:spPr>
          <a:xfrm>
            <a:off x="464100" y="1296475"/>
            <a:ext cx="4138500" cy="17568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rgbClr val="19A9D0"/>
              </a:buClr>
              <a:buSzPts val="3600"/>
              <a:buNone/>
              <a:defRPr>
                <a:solidFill>
                  <a:srgbClr val="19A9D0"/>
                </a:solidFill>
              </a:defRPr>
            </a:lvl1pPr>
            <a:lvl2pPr lvl="1" algn="l">
              <a:lnSpc>
                <a:spcPct val="80000"/>
              </a:lnSpc>
              <a:spcBef>
                <a:spcPts val="0"/>
              </a:spcBef>
              <a:spcAft>
                <a:spcPts val="0"/>
              </a:spcAft>
              <a:buClr>
                <a:srgbClr val="000000"/>
              </a:buClr>
              <a:buSzPts val="3700"/>
              <a:buNone/>
              <a:defRPr sz="3700">
                <a:solidFill>
                  <a:srgbClr val="000000"/>
                </a:solidFill>
              </a:defRPr>
            </a:lvl2pPr>
            <a:lvl3pPr lvl="2" algn="l">
              <a:lnSpc>
                <a:spcPct val="80000"/>
              </a:lnSpc>
              <a:spcBef>
                <a:spcPts val="0"/>
              </a:spcBef>
              <a:spcAft>
                <a:spcPts val="0"/>
              </a:spcAft>
              <a:buClr>
                <a:srgbClr val="000000"/>
              </a:buClr>
              <a:buSzPts val="3700"/>
              <a:buNone/>
              <a:defRPr sz="3700">
                <a:solidFill>
                  <a:srgbClr val="000000"/>
                </a:solidFill>
              </a:defRPr>
            </a:lvl3pPr>
            <a:lvl4pPr lvl="3" algn="l">
              <a:lnSpc>
                <a:spcPct val="80000"/>
              </a:lnSpc>
              <a:spcBef>
                <a:spcPts val="0"/>
              </a:spcBef>
              <a:spcAft>
                <a:spcPts val="0"/>
              </a:spcAft>
              <a:buClr>
                <a:srgbClr val="000000"/>
              </a:buClr>
              <a:buSzPts val="3700"/>
              <a:buNone/>
              <a:defRPr sz="3700">
                <a:solidFill>
                  <a:srgbClr val="000000"/>
                </a:solidFill>
              </a:defRPr>
            </a:lvl4pPr>
            <a:lvl5pPr lvl="4" algn="l">
              <a:lnSpc>
                <a:spcPct val="80000"/>
              </a:lnSpc>
              <a:spcBef>
                <a:spcPts val="0"/>
              </a:spcBef>
              <a:spcAft>
                <a:spcPts val="0"/>
              </a:spcAft>
              <a:buClr>
                <a:srgbClr val="000000"/>
              </a:buClr>
              <a:buSzPts val="3700"/>
              <a:buNone/>
              <a:defRPr sz="3700">
                <a:solidFill>
                  <a:srgbClr val="000000"/>
                </a:solidFill>
              </a:defRPr>
            </a:lvl5pPr>
            <a:lvl6pPr lvl="5" algn="l">
              <a:lnSpc>
                <a:spcPct val="80000"/>
              </a:lnSpc>
              <a:spcBef>
                <a:spcPts val="0"/>
              </a:spcBef>
              <a:spcAft>
                <a:spcPts val="0"/>
              </a:spcAft>
              <a:buClr>
                <a:srgbClr val="000000"/>
              </a:buClr>
              <a:buSzPts val="3700"/>
              <a:buNone/>
              <a:defRPr sz="3700">
                <a:solidFill>
                  <a:srgbClr val="000000"/>
                </a:solidFill>
              </a:defRPr>
            </a:lvl6pPr>
            <a:lvl7pPr lvl="6" algn="l">
              <a:lnSpc>
                <a:spcPct val="80000"/>
              </a:lnSpc>
              <a:spcBef>
                <a:spcPts val="0"/>
              </a:spcBef>
              <a:spcAft>
                <a:spcPts val="0"/>
              </a:spcAft>
              <a:buClr>
                <a:srgbClr val="000000"/>
              </a:buClr>
              <a:buSzPts val="3700"/>
              <a:buNone/>
              <a:defRPr sz="3700">
                <a:solidFill>
                  <a:srgbClr val="000000"/>
                </a:solidFill>
              </a:defRPr>
            </a:lvl7pPr>
            <a:lvl8pPr lvl="7" algn="l">
              <a:lnSpc>
                <a:spcPct val="80000"/>
              </a:lnSpc>
              <a:spcBef>
                <a:spcPts val="0"/>
              </a:spcBef>
              <a:spcAft>
                <a:spcPts val="0"/>
              </a:spcAft>
              <a:buClr>
                <a:srgbClr val="000000"/>
              </a:buClr>
              <a:buSzPts val="3700"/>
              <a:buNone/>
              <a:defRPr sz="3700">
                <a:solidFill>
                  <a:srgbClr val="000000"/>
                </a:solidFill>
              </a:defRPr>
            </a:lvl8pPr>
            <a:lvl9pPr lvl="8" algn="l">
              <a:lnSpc>
                <a:spcPct val="80000"/>
              </a:lnSpc>
              <a:spcBef>
                <a:spcPts val="0"/>
              </a:spcBef>
              <a:spcAft>
                <a:spcPts val="0"/>
              </a:spcAft>
              <a:buClr>
                <a:srgbClr val="000000"/>
              </a:buClr>
              <a:buSzPts val="3700"/>
              <a:buNone/>
              <a:defRPr sz="3700">
                <a:solidFill>
                  <a:srgbClr val="000000"/>
                </a:solidFill>
              </a:defRPr>
            </a:lvl9pPr>
          </a:lstStyle>
          <a:p/>
        </p:txBody>
      </p:sp>
      <p:pic>
        <p:nvPicPr>
          <p:cNvPr id="30" name="Google Shape;30;p6"/>
          <p:cNvPicPr preferRelativeResize="0"/>
          <p:nvPr/>
        </p:nvPicPr>
        <p:blipFill rotWithShape="1">
          <a:blip r:embed="rId3">
            <a:alphaModFix/>
          </a:blip>
          <a:srcRect b="0" l="0" r="0" t="0"/>
          <a:stretch/>
        </p:blipFill>
        <p:spPr>
          <a:xfrm>
            <a:off x="8575050" y="4651963"/>
            <a:ext cx="454025" cy="454025"/>
          </a:xfrm>
          <a:prstGeom prst="rect">
            <a:avLst/>
          </a:prstGeom>
          <a:noFill/>
          <a:ln>
            <a:noFill/>
          </a:ln>
        </p:spPr>
      </p:pic>
      <p:sp>
        <p:nvSpPr>
          <p:cNvPr id="31" name="Google Shape;31;p6"/>
          <p:cNvSpPr txBox="1"/>
          <p:nvPr>
            <p:ph idx="2"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2"/>
              </a:buClr>
              <a:buSzPts val="700"/>
              <a:buNone/>
              <a:defRPr sz="700">
                <a:solidFill>
                  <a:schemeClr val="dk2"/>
                </a:solidFill>
              </a:defRPr>
            </a:lvl1pPr>
            <a:lvl2pPr lvl="1" algn="l">
              <a:lnSpc>
                <a:spcPct val="80000"/>
              </a:lnSpc>
              <a:spcBef>
                <a:spcPts val="0"/>
              </a:spcBef>
              <a:spcAft>
                <a:spcPts val="0"/>
              </a:spcAft>
              <a:buClr>
                <a:srgbClr val="000000"/>
              </a:buClr>
              <a:buSzPts val="700"/>
              <a:buNone/>
              <a:defRPr sz="700">
                <a:solidFill>
                  <a:srgbClr val="000000"/>
                </a:solidFill>
              </a:defRPr>
            </a:lvl2pPr>
            <a:lvl3pPr lvl="2" algn="l">
              <a:lnSpc>
                <a:spcPct val="80000"/>
              </a:lnSpc>
              <a:spcBef>
                <a:spcPts val="0"/>
              </a:spcBef>
              <a:spcAft>
                <a:spcPts val="0"/>
              </a:spcAft>
              <a:buClr>
                <a:srgbClr val="000000"/>
              </a:buClr>
              <a:buSzPts val="700"/>
              <a:buNone/>
              <a:defRPr sz="700">
                <a:solidFill>
                  <a:srgbClr val="000000"/>
                </a:solidFill>
              </a:defRPr>
            </a:lvl3pPr>
            <a:lvl4pPr lvl="3" algn="l">
              <a:lnSpc>
                <a:spcPct val="80000"/>
              </a:lnSpc>
              <a:spcBef>
                <a:spcPts val="0"/>
              </a:spcBef>
              <a:spcAft>
                <a:spcPts val="0"/>
              </a:spcAft>
              <a:buClr>
                <a:srgbClr val="000000"/>
              </a:buClr>
              <a:buSzPts val="700"/>
              <a:buNone/>
              <a:defRPr sz="700">
                <a:solidFill>
                  <a:srgbClr val="000000"/>
                </a:solidFill>
              </a:defRPr>
            </a:lvl4pPr>
            <a:lvl5pPr lvl="4" algn="l">
              <a:lnSpc>
                <a:spcPct val="80000"/>
              </a:lnSpc>
              <a:spcBef>
                <a:spcPts val="0"/>
              </a:spcBef>
              <a:spcAft>
                <a:spcPts val="0"/>
              </a:spcAft>
              <a:buClr>
                <a:srgbClr val="000000"/>
              </a:buClr>
              <a:buSzPts val="700"/>
              <a:buNone/>
              <a:defRPr sz="700">
                <a:solidFill>
                  <a:srgbClr val="000000"/>
                </a:solidFill>
              </a:defRPr>
            </a:lvl5pPr>
            <a:lvl6pPr lvl="5" algn="l">
              <a:lnSpc>
                <a:spcPct val="80000"/>
              </a:lnSpc>
              <a:spcBef>
                <a:spcPts val="0"/>
              </a:spcBef>
              <a:spcAft>
                <a:spcPts val="0"/>
              </a:spcAft>
              <a:buClr>
                <a:srgbClr val="000000"/>
              </a:buClr>
              <a:buSzPts val="700"/>
              <a:buNone/>
              <a:defRPr sz="700">
                <a:solidFill>
                  <a:srgbClr val="000000"/>
                </a:solidFill>
              </a:defRPr>
            </a:lvl6pPr>
            <a:lvl7pPr lvl="6" algn="l">
              <a:lnSpc>
                <a:spcPct val="80000"/>
              </a:lnSpc>
              <a:spcBef>
                <a:spcPts val="0"/>
              </a:spcBef>
              <a:spcAft>
                <a:spcPts val="0"/>
              </a:spcAft>
              <a:buClr>
                <a:srgbClr val="000000"/>
              </a:buClr>
              <a:buSzPts val="700"/>
              <a:buNone/>
              <a:defRPr sz="700">
                <a:solidFill>
                  <a:srgbClr val="000000"/>
                </a:solidFill>
              </a:defRPr>
            </a:lvl7pPr>
            <a:lvl8pPr lvl="7" algn="l">
              <a:lnSpc>
                <a:spcPct val="80000"/>
              </a:lnSpc>
              <a:spcBef>
                <a:spcPts val="0"/>
              </a:spcBef>
              <a:spcAft>
                <a:spcPts val="0"/>
              </a:spcAft>
              <a:buClr>
                <a:srgbClr val="000000"/>
              </a:buClr>
              <a:buSzPts val="700"/>
              <a:buNone/>
              <a:defRPr sz="700">
                <a:solidFill>
                  <a:srgbClr val="000000"/>
                </a:solidFill>
              </a:defRPr>
            </a:lvl8pPr>
            <a:lvl9pPr lvl="8" algn="l">
              <a:lnSpc>
                <a:spcPct val="80000"/>
              </a:lnSpc>
              <a:spcBef>
                <a:spcPts val="0"/>
              </a:spcBef>
              <a:spcAft>
                <a:spcPts val="0"/>
              </a:spcAft>
              <a:buClr>
                <a:srgbClr val="000000"/>
              </a:buClr>
              <a:buSzPts val="700"/>
              <a:buNone/>
              <a:defRPr sz="700">
                <a:solidFill>
                  <a:srgbClr val="000000"/>
                </a:solidFill>
              </a:defRPr>
            </a:lvl9pPr>
          </a:lstStyle>
          <a:p/>
        </p:txBody>
      </p:sp>
      <p:cxnSp>
        <p:nvCxnSpPr>
          <p:cNvPr id="32" name="Google Shape;32;p6"/>
          <p:cNvCxnSpPr/>
          <p:nvPr/>
        </p:nvCxnSpPr>
        <p:spPr>
          <a:xfrm>
            <a:off x="510200" y="4724925"/>
            <a:ext cx="0" cy="262200"/>
          </a:xfrm>
          <a:prstGeom prst="straightConnector1">
            <a:avLst/>
          </a:prstGeom>
          <a:noFill/>
          <a:ln cap="flat" cmpd="sng" w="9525">
            <a:solidFill>
              <a:schemeClr val="accent1"/>
            </a:solidFill>
            <a:prstDash val="solid"/>
            <a:round/>
            <a:headEnd len="sm" w="sm" type="none"/>
            <a:tailEnd len="sm" w="sm" type="none"/>
          </a:ln>
        </p:spPr>
      </p:cxnSp>
      <p:sp>
        <p:nvSpPr>
          <p:cNvPr id="33" name="Google Shape;33;p6"/>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2 col" type="tx">
  <p:cSld name="TITLE_AND_BODY">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7"/>
          <p:cNvSpPr txBox="1"/>
          <p:nvPr>
            <p:ph idx="1" type="body"/>
          </p:nvPr>
        </p:nvSpPr>
        <p:spPr>
          <a:xfrm>
            <a:off x="4754100" y="955675"/>
            <a:ext cx="3794700" cy="3651000"/>
          </a:xfrm>
          <a:prstGeom prst="rect">
            <a:avLst/>
          </a:prstGeom>
          <a:noFill/>
          <a:ln>
            <a:noFill/>
          </a:ln>
        </p:spPr>
        <p:txBody>
          <a:bodyPr anchorCtr="0" anchor="t" bIns="0" lIns="0" spcFirstLastPara="1" rIns="91425" wrap="square" tIns="91425">
            <a:noAutofit/>
          </a:bodyPr>
          <a:lstStyle>
            <a:lvl1pPr indent="-330200" lvl="0" marL="457200" algn="l">
              <a:lnSpc>
                <a:spcPct val="100000"/>
              </a:lnSpc>
              <a:spcBef>
                <a:spcPts val="0"/>
              </a:spcBef>
              <a:spcAft>
                <a:spcPts val="0"/>
              </a:spcAft>
              <a:buSzPts val="1600"/>
              <a:buChar char="●"/>
              <a:defRPr sz="1600">
                <a:solidFill>
                  <a:srgbClr val="000000"/>
                </a:solidFill>
              </a:defRPr>
            </a:lvl1pPr>
            <a:lvl2pPr indent="-330200" lvl="1" marL="914400" algn="l">
              <a:lnSpc>
                <a:spcPct val="100000"/>
              </a:lnSpc>
              <a:spcBef>
                <a:spcPts val="1600"/>
              </a:spcBef>
              <a:spcAft>
                <a:spcPts val="0"/>
              </a:spcAft>
              <a:buClr>
                <a:srgbClr val="000000"/>
              </a:buClr>
              <a:buSzPts val="1600"/>
              <a:buChar char="○"/>
              <a:defRPr sz="1600">
                <a:solidFill>
                  <a:srgbClr val="000000"/>
                </a:solidFill>
              </a:defRPr>
            </a:lvl2pPr>
            <a:lvl3pPr indent="-330200" lvl="2" marL="1371600" algn="l">
              <a:lnSpc>
                <a:spcPct val="100000"/>
              </a:lnSpc>
              <a:spcBef>
                <a:spcPts val="1600"/>
              </a:spcBef>
              <a:spcAft>
                <a:spcPts val="0"/>
              </a:spcAft>
              <a:buClr>
                <a:srgbClr val="000000"/>
              </a:buClr>
              <a:buSzPts val="1600"/>
              <a:buChar char="■"/>
              <a:defRPr sz="1600">
                <a:solidFill>
                  <a:srgbClr val="000000"/>
                </a:solidFill>
              </a:defRPr>
            </a:lvl3pPr>
            <a:lvl4pPr indent="-330200" lvl="3" marL="1828800" algn="l">
              <a:lnSpc>
                <a:spcPct val="100000"/>
              </a:lnSpc>
              <a:spcBef>
                <a:spcPts val="1600"/>
              </a:spcBef>
              <a:spcAft>
                <a:spcPts val="0"/>
              </a:spcAft>
              <a:buClr>
                <a:srgbClr val="000000"/>
              </a:buClr>
              <a:buSzPts val="1600"/>
              <a:buChar char="●"/>
              <a:defRPr sz="1600">
                <a:solidFill>
                  <a:srgbClr val="000000"/>
                </a:solidFill>
              </a:defRPr>
            </a:lvl4pPr>
            <a:lvl5pPr indent="-330200" lvl="4" marL="2286000" algn="l">
              <a:lnSpc>
                <a:spcPct val="100000"/>
              </a:lnSpc>
              <a:spcBef>
                <a:spcPts val="1600"/>
              </a:spcBef>
              <a:spcAft>
                <a:spcPts val="0"/>
              </a:spcAft>
              <a:buClr>
                <a:srgbClr val="000000"/>
              </a:buClr>
              <a:buSzPts val="1600"/>
              <a:buChar char="○"/>
              <a:defRPr sz="1600">
                <a:solidFill>
                  <a:srgbClr val="000000"/>
                </a:solidFill>
              </a:defRPr>
            </a:lvl5pPr>
            <a:lvl6pPr indent="-330200" lvl="5" marL="2743200" algn="l">
              <a:lnSpc>
                <a:spcPct val="100000"/>
              </a:lnSpc>
              <a:spcBef>
                <a:spcPts val="1600"/>
              </a:spcBef>
              <a:spcAft>
                <a:spcPts val="0"/>
              </a:spcAft>
              <a:buClr>
                <a:srgbClr val="000000"/>
              </a:buClr>
              <a:buSzPts val="1600"/>
              <a:buChar char="■"/>
              <a:defRPr sz="1600">
                <a:solidFill>
                  <a:srgbClr val="000000"/>
                </a:solidFill>
              </a:defRPr>
            </a:lvl6pPr>
            <a:lvl7pPr indent="-330200" lvl="6" marL="3200400" algn="l">
              <a:lnSpc>
                <a:spcPct val="100000"/>
              </a:lnSpc>
              <a:spcBef>
                <a:spcPts val="1600"/>
              </a:spcBef>
              <a:spcAft>
                <a:spcPts val="0"/>
              </a:spcAft>
              <a:buClr>
                <a:srgbClr val="000000"/>
              </a:buClr>
              <a:buSzPts val="1600"/>
              <a:buChar char="●"/>
              <a:defRPr sz="1600">
                <a:solidFill>
                  <a:srgbClr val="000000"/>
                </a:solidFill>
              </a:defRPr>
            </a:lvl7pPr>
            <a:lvl8pPr indent="-330200" lvl="7" marL="3657600" algn="l">
              <a:lnSpc>
                <a:spcPct val="100000"/>
              </a:lnSpc>
              <a:spcBef>
                <a:spcPts val="1600"/>
              </a:spcBef>
              <a:spcAft>
                <a:spcPts val="0"/>
              </a:spcAft>
              <a:buClr>
                <a:srgbClr val="000000"/>
              </a:buClr>
              <a:buSzPts val="1600"/>
              <a:buChar char="○"/>
              <a:defRPr sz="1600">
                <a:solidFill>
                  <a:srgbClr val="000000"/>
                </a:solidFill>
              </a:defRPr>
            </a:lvl8pPr>
            <a:lvl9pPr indent="-330200" lvl="8" marL="4114800" algn="l">
              <a:lnSpc>
                <a:spcPct val="100000"/>
              </a:lnSpc>
              <a:spcBef>
                <a:spcPts val="1600"/>
              </a:spcBef>
              <a:spcAft>
                <a:spcPts val="1600"/>
              </a:spcAft>
              <a:buClr>
                <a:srgbClr val="000000"/>
              </a:buClr>
              <a:buSzPts val="1600"/>
              <a:buChar char="■"/>
              <a:defRPr sz="1600">
                <a:solidFill>
                  <a:srgbClr val="000000"/>
                </a:solidFill>
              </a:defRPr>
            </a:lvl9pPr>
          </a:lstStyle>
          <a:p/>
        </p:txBody>
      </p:sp>
      <p:pic>
        <p:nvPicPr>
          <p:cNvPr id="36" name="Google Shape;36;p7"/>
          <p:cNvPicPr preferRelativeResize="0"/>
          <p:nvPr/>
        </p:nvPicPr>
        <p:blipFill rotWithShape="1">
          <a:blip r:embed="rId3">
            <a:alphaModFix/>
          </a:blip>
          <a:srcRect b="0" l="0" r="0" t="0"/>
          <a:stretch/>
        </p:blipFill>
        <p:spPr>
          <a:xfrm>
            <a:off x="8575050" y="4651963"/>
            <a:ext cx="454025" cy="454025"/>
          </a:xfrm>
          <a:prstGeom prst="rect">
            <a:avLst/>
          </a:prstGeom>
          <a:noFill/>
          <a:ln>
            <a:noFill/>
          </a:ln>
        </p:spPr>
      </p:pic>
      <p:sp>
        <p:nvSpPr>
          <p:cNvPr id="37" name="Google Shape;37;p7"/>
          <p:cNvSpPr txBox="1"/>
          <p:nvPr>
            <p:ph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2"/>
              </a:buClr>
              <a:buSzPts val="700"/>
              <a:buNone/>
              <a:defRPr sz="700">
                <a:solidFill>
                  <a:schemeClr val="dk2"/>
                </a:solidFill>
              </a:defRPr>
            </a:lvl1pPr>
            <a:lvl2pPr lvl="1" algn="l">
              <a:lnSpc>
                <a:spcPct val="80000"/>
              </a:lnSpc>
              <a:spcBef>
                <a:spcPts val="0"/>
              </a:spcBef>
              <a:spcAft>
                <a:spcPts val="0"/>
              </a:spcAft>
              <a:buClr>
                <a:srgbClr val="000000"/>
              </a:buClr>
              <a:buSzPts val="700"/>
              <a:buNone/>
              <a:defRPr sz="700">
                <a:solidFill>
                  <a:srgbClr val="000000"/>
                </a:solidFill>
              </a:defRPr>
            </a:lvl2pPr>
            <a:lvl3pPr lvl="2" algn="l">
              <a:lnSpc>
                <a:spcPct val="80000"/>
              </a:lnSpc>
              <a:spcBef>
                <a:spcPts val="0"/>
              </a:spcBef>
              <a:spcAft>
                <a:spcPts val="0"/>
              </a:spcAft>
              <a:buClr>
                <a:srgbClr val="000000"/>
              </a:buClr>
              <a:buSzPts val="700"/>
              <a:buNone/>
              <a:defRPr sz="700">
                <a:solidFill>
                  <a:srgbClr val="000000"/>
                </a:solidFill>
              </a:defRPr>
            </a:lvl3pPr>
            <a:lvl4pPr lvl="3" algn="l">
              <a:lnSpc>
                <a:spcPct val="80000"/>
              </a:lnSpc>
              <a:spcBef>
                <a:spcPts val="0"/>
              </a:spcBef>
              <a:spcAft>
                <a:spcPts val="0"/>
              </a:spcAft>
              <a:buClr>
                <a:srgbClr val="000000"/>
              </a:buClr>
              <a:buSzPts val="700"/>
              <a:buNone/>
              <a:defRPr sz="700">
                <a:solidFill>
                  <a:srgbClr val="000000"/>
                </a:solidFill>
              </a:defRPr>
            </a:lvl4pPr>
            <a:lvl5pPr lvl="4" algn="l">
              <a:lnSpc>
                <a:spcPct val="80000"/>
              </a:lnSpc>
              <a:spcBef>
                <a:spcPts val="0"/>
              </a:spcBef>
              <a:spcAft>
                <a:spcPts val="0"/>
              </a:spcAft>
              <a:buClr>
                <a:srgbClr val="000000"/>
              </a:buClr>
              <a:buSzPts val="700"/>
              <a:buNone/>
              <a:defRPr sz="700">
                <a:solidFill>
                  <a:srgbClr val="000000"/>
                </a:solidFill>
              </a:defRPr>
            </a:lvl5pPr>
            <a:lvl6pPr lvl="5" algn="l">
              <a:lnSpc>
                <a:spcPct val="80000"/>
              </a:lnSpc>
              <a:spcBef>
                <a:spcPts val="0"/>
              </a:spcBef>
              <a:spcAft>
                <a:spcPts val="0"/>
              </a:spcAft>
              <a:buClr>
                <a:srgbClr val="000000"/>
              </a:buClr>
              <a:buSzPts val="700"/>
              <a:buNone/>
              <a:defRPr sz="700">
                <a:solidFill>
                  <a:srgbClr val="000000"/>
                </a:solidFill>
              </a:defRPr>
            </a:lvl6pPr>
            <a:lvl7pPr lvl="6" algn="l">
              <a:lnSpc>
                <a:spcPct val="80000"/>
              </a:lnSpc>
              <a:spcBef>
                <a:spcPts val="0"/>
              </a:spcBef>
              <a:spcAft>
                <a:spcPts val="0"/>
              </a:spcAft>
              <a:buClr>
                <a:srgbClr val="000000"/>
              </a:buClr>
              <a:buSzPts val="700"/>
              <a:buNone/>
              <a:defRPr sz="700">
                <a:solidFill>
                  <a:srgbClr val="000000"/>
                </a:solidFill>
              </a:defRPr>
            </a:lvl7pPr>
            <a:lvl8pPr lvl="7" algn="l">
              <a:lnSpc>
                <a:spcPct val="80000"/>
              </a:lnSpc>
              <a:spcBef>
                <a:spcPts val="0"/>
              </a:spcBef>
              <a:spcAft>
                <a:spcPts val="0"/>
              </a:spcAft>
              <a:buClr>
                <a:srgbClr val="000000"/>
              </a:buClr>
              <a:buSzPts val="700"/>
              <a:buNone/>
              <a:defRPr sz="700">
                <a:solidFill>
                  <a:srgbClr val="000000"/>
                </a:solidFill>
              </a:defRPr>
            </a:lvl8pPr>
            <a:lvl9pPr lvl="8" algn="l">
              <a:lnSpc>
                <a:spcPct val="80000"/>
              </a:lnSpc>
              <a:spcBef>
                <a:spcPts val="0"/>
              </a:spcBef>
              <a:spcAft>
                <a:spcPts val="0"/>
              </a:spcAft>
              <a:buClr>
                <a:srgbClr val="000000"/>
              </a:buClr>
              <a:buSzPts val="700"/>
              <a:buNone/>
              <a:defRPr sz="700">
                <a:solidFill>
                  <a:srgbClr val="000000"/>
                </a:solidFill>
              </a:defRPr>
            </a:lvl9pPr>
          </a:lstStyle>
          <a:p/>
        </p:txBody>
      </p:sp>
      <p:cxnSp>
        <p:nvCxnSpPr>
          <p:cNvPr id="38" name="Google Shape;38;p7"/>
          <p:cNvCxnSpPr/>
          <p:nvPr/>
        </p:nvCxnSpPr>
        <p:spPr>
          <a:xfrm>
            <a:off x="510200" y="4724925"/>
            <a:ext cx="0" cy="262200"/>
          </a:xfrm>
          <a:prstGeom prst="straightConnector1">
            <a:avLst/>
          </a:prstGeom>
          <a:noFill/>
          <a:ln cap="flat" cmpd="sng" w="9525">
            <a:solidFill>
              <a:schemeClr val="accent1"/>
            </a:solidFill>
            <a:prstDash val="solid"/>
            <a:round/>
            <a:headEnd len="sm" w="sm" type="none"/>
            <a:tailEnd len="sm" w="sm" type="none"/>
          </a:ln>
        </p:spPr>
      </p:cxnSp>
      <p:sp>
        <p:nvSpPr>
          <p:cNvPr id="39" name="Google Shape;39;p7"/>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7"/>
          <p:cNvSpPr txBox="1"/>
          <p:nvPr>
            <p:ph idx="2" type="title"/>
          </p:nvPr>
        </p:nvSpPr>
        <p:spPr>
          <a:xfrm>
            <a:off x="464100" y="839275"/>
            <a:ext cx="3794700" cy="11871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rgbClr val="19A9D0"/>
              </a:buClr>
              <a:buSzPts val="3000"/>
              <a:buNone/>
              <a:defRPr sz="3000">
                <a:solidFill>
                  <a:srgbClr val="19A9D0"/>
                </a:solidFill>
              </a:defRPr>
            </a:lvl1pPr>
            <a:lvl2pPr lvl="1" algn="l">
              <a:lnSpc>
                <a:spcPct val="80000"/>
              </a:lnSpc>
              <a:spcBef>
                <a:spcPts val="0"/>
              </a:spcBef>
              <a:spcAft>
                <a:spcPts val="0"/>
              </a:spcAft>
              <a:buClr>
                <a:srgbClr val="19A9D0"/>
              </a:buClr>
              <a:buSzPts val="3000"/>
              <a:buNone/>
              <a:defRPr sz="3000">
                <a:solidFill>
                  <a:srgbClr val="19A9D0"/>
                </a:solidFill>
              </a:defRPr>
            </a:lvl2pPr>
            <a:lvl3pPr lvl="2" algn="l">
              <a:lnSpc>
                <a:spcPct val="80000"/>
              </a:lnSpc>
              <a:spcBef>
                <a:spcPts val="0"/>
              </a:spcBef>
              <a:spcAft>
                <a:spcPts val="0"/>
              </a:spcAft>
              <a:buClr>
                <a:srgbClr val="19A9D0"/>
              </a:buClr>
              <a:buSzPts val="3000"/>
              <a:buNone/>
              <a:defRPr sz="3000">
                <a:solidFill>
                  <a:srgbClr val="19A9D0"/>
                </a:solidFill>
              </a:defRPr>
            </a:lvl3pPr>
            <a:lvl4pPr lvl="3" algn="l">
              <a:lnSpc>
                <a:spcPct val="80000"/>
              </a:lnSpc>
              <a:spcBef>
                <a:spcPts val="0"/>
              </a:spcBef>
              <a:spcAft>
                <a:spcPts val="0"/>
              </a:spcAft>
              <a:buClr>
                <a:srgbClr val="19A9D0"/>
              </a:buClr>
              <a:buSzPts val="3000"/>
              <a:buNone/>
              <a:defRPr sz="3000">
                <a:solidFill>
                  <a:srgbClr val="19A9D0"/>
                </a:solidFill>
              </a:defRPr>
            </a:lvl4pPr>
            <a:lvl5pPr lvl="4" algn="l">
              <a:lnSpc>
                <a:spcPct val="80000"/>
              </a:lnSpc>
              <a:spcBef>
                <a:spcPts val="0"/>
              </a:spcBef>
              <a:spcAft>
                <a:spcPts val="0"/>
              </a:spcAft>
              <a:buClr>
                <a:srgbClr val="19A9D0"/>
              </a:buClr>
              <a:buSzPts val="3000"/>
              <a:buNone/>
              <a:defRPr sz="3000">
                <a:solidFill>
                  <a:srgbClr val="19A9D0"/>
                </a:solidFill>
              </a:defRPr>
            </a:lvl5pPr>
            <a:lvl6pPr lvl="5" algn="l">
              <a:lnSpc>
                <a:spcPct val="80000"/>
              </a:lnSpc>
              <a:spcBef>
                <a:spcPts val="0"/>
              </a:spcBef>
              <a:spcAft>
                <a:spcPts val="0"/>
              </a:spcAft>
              <a:buClr>
                <a:srgbClr val="19A9D0"/>
              </a:buClr>
              <a:buSzPts val="3000"/>
              <a:buNone/>
              <a:defRPr sz="3000">
                <a:solidFill>
                  <a:srgbClr val="19A9D0"/>
                </a:solidFill>
              </a:defRPr>
            </a:lvl6pPr>
            <a:lvl7pPr lvl="6" algn="l">
              <a:lnSpc>
                <a:spcPct val="80000"/>
              </a:lnSpc>
              <a:spcBef>
                <a:spcPts val="0"/>
              </a:spcBef>
              <a:spcAft>
                <a:spcPts val="0"/>
              </a:spcAft>
              <a:buClr>
                <a:srgbClr val="19A9D0"/>
              </a:buClr>
              <a:buSzPts val="3000"/>
              <a:buNone/>
              <a:defRPr sz="3000">
                <a:solidFill>
                  <a:srgbClr val="19A9D0"/>
                </a:solidFill>
              </a:defRPr>
            </a:lvl7pPr>
            <a:lvl8pPr lvl="7" algn="l">
              <a:lnSpc>
                <a:spcPct val="80000"/>
              </a:lnSpc>
              <a:spcBef>
                <a:spcPts val="0"/>
              </a:spcBef>
              <a:spcAft>
                <a:spcPts val="0"/>
              </a:spcAft>
              <a:buClr>
                <a:srgbClr val="19A9D0"/>
              </a:buClr>
              <a:buSzPts val="3000"/>
              <a:buNone/>
              <a:defRPr sz="3000">
                <a:solidFill>
                  <a:srgbClr val="19A9D0"/>
                </a:solidFill>
              </a:defRPr>
            </a:lvl8pPr>
            <a:lvl9pPr lvl="8" algn="l">
              <a:lnSpc>
                <a:spcPct val="80000"/>
              </a:lnSpc>
              <a:spcBef>
                <a:spcPts val="0"/>
              </a:spcBef>
              <a:spcAft>
                <a:spcPts val="0"/>
              </a:spcAft>
              <a:buClr>
                <a:srgbClr val="19A9D0"/>
              </a:buClr>
              <a:buSzPts val="3000"/>
              <a:buNone/>
              <a:defRPr sz="3000">
                <a:solidFill>
                  <a:srgbClr val="19A9D0"/>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single col">
  <p:cSld name="TITLE_AND_BODY_1">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8"/>
          <p:cNvSpPr txBox="1"/>
          <p:nvPr>
            <p:ph idx="1" type="body"/>
          </p:nvPr>
        </p:nvSpPr>
        <p:spPr>
          <a:xfrm>
            <a:off x="557100" y="1574100"/>
            <a:ext cx="7904700" cy="2827200"/>
          </a:xfrm>
          <a:prstGeom prst="rect">
            <a:avLst/>
          </a:prstGeom>
          <a:noFill/>
          <a:ln>
            <a:noFill/>
          </a:ln>
        </p:spPr>
        <p:txBody>
          <a:bodyPr anchorCtr="0" anchor="t" bIns="0" lIns="0" spcFirstLastPara="1" rIns="91425" wrap="square" tIns="91425">
            <a:noAutofit/>
          </a:bodyPr>
          <a:lstStyle>
            <a:lvl1pPr indent="-330200" lvl="0" marL="457200" algn="l">
              <a:lnSpc>
                <a:spcPct val="100000"/>
              </a:lnSpc>
              <a:spcBef>
                <a:spcPts val="0"/>
              </a:spcBef>
              <a:spcAft>
                <a:spcPts val="0"/>
              </a:spcAft>
              <a:buSzPts val="1600"/>
              <a:buChar char="●"/>
              <a:defRPr sz="1600">
                <a:solidFill>
                  <a:srgbClr val="000000"/>
                </a:solidFill>
              </a:defRPr>
            </a:lvl1pPr>
            <a:lvl2pPr indent="-330200" lvl="1" marL="914400" algn="l">
              <a:lnSpc>
                <a:spcPct val="100000"/>
              </a:lnSpc>
              <a:spcBef>
                <a:spcPts val="1600"/>
              </a:spcBef>
              <a:spcAft>
                <a:spcPts val="0"/>
              </a:spcAft>
              <a:buClr>
                <a:srgbClr val="000000"/>
              </a:buClr>
              <a:buSzPts val="1600"/>
              <a:buChar char="○"/>
              <a:defRPr sz="1600">
                <a:solidFill>
                  <a:srgbClr val="000000"/>
                </a:solidFill>
              </a:defRPr>
            </a:lvl2pPr>
            <a:lvl3pPr indent="-330200" lvl="2" marL="1371600" algn="l">
              <a:lnSpc>
                <a:spcPct val="100000"/>
              </a:lnSpc>
              <a:spcBef>
                <a:spcPts val="1600"/>
              </a:spcBef>
              <a:spcAft>
                <a:spcPts val="0"/>
              </a:spcAft>
              <a:buClr>
                <a:srgbClr val="000000"/>
              </a:buClr>
              <a:buSzPts val="1600"/>
              <a:buChar char="■"/>
              <a:defRPr sz="1600">
                <a:solidFill>
                  <a:srgbClr val="000000"/>
                </a:solidFill>
              </a:defRPr>
            </a:lvl3pPr>
            <a:lvl4pPr indent="-330200" lvl="3" marL="1828800" algn="l">
              <a:lnSpc>
                <a:spcPct val="100000"/>
              </a:lnSpc>
              <a:spcBef>
                <a:spcPts val="1600"/>
              </a:spcBef>
              <a:spcAft>
                <a:spcPts val="0"/>
              </a:spcAft>
              <a:buClr>
                <a:srgbClr val="000000"/>
              </a:buClr>
              <a:buSzPts val="1600"/>
              <a:buChar char="●"/>
              <a:defRPr sz="1600">
                <a:solidFill>
                  <a:srgbClr val="000000"/>
                </a:solidFill>
              </a:defRPr>
            </a:lvl4pPr>
            <a:lvl5pPr indent="-330200" lvl="4" marL="2286000" algn="l">
              <a:lnSpc>
                <a:spcPct val="100000"/>
              </a:lnSpc>
              <a:spcBef>
                <a:spcPts val="1600"/>
              </a:spcBef>
              <a:spcAft>
                <a:spcPts val="0"/>
              </a:spcAft>
              <a:buClr>
                <a:srgbClr val="000000"/>
              </a:buClr>
              <a:buSzPts val="1600"/>
              <a:buChar char="○"/>
              <a:defRPr sz="1600">
                <a:solidFill>
                  <a:srgbClr val="000000"/>
                </a:solidFill>
              </a:defRPr>
            </a:lvl5pPr>
            <a:lvl6pPr indent="-330200" lvl="5" marL="2743200" algn="l">
              <a:lnSpc>
                <a:spcPct val="100000"/>
              </a:lnSpc>
              <a:spcBef>
                <a:spcPts val="1600"/>
              </a:spcBef>
              <a:spcAft>
                <a:spcPts val="0"/>
              </a:spcAft>
              <a:buClr>
                <a:srgbClr val="000000"/>
              </a:buClr>
              <a:buSzPts val="1600"/>
              <a:buChar char="■"/>
              <a:defRPr sz="1600">
                <a:solidFill>
                  <a:srgbClr val="000000"/>
                </a:solidFill>
              </a:defRPr>
            </a:lvl6pPr>
            <a:lvl7pPr indent="-330200" lvl="6" marL="3200400" algn="l">
              <a:lnSpc>
                <a:spcPct val="100000"/>
              </a:lnSpc>
              <a:spcBef>
                <a:spcPts val="1600"/>
              </a:spcBef>
              <a:spcAft>
                <a:spcPts val="0"/>
              </a:spcAft>
              <a:buClr>
                <a:srgbClr val="000000"/>
              </a:buClr>
              <a:buSzPts val="1600"/>
              <a:buChar char="●"/>
              <a:defRPr sz="1600">
                <a:solidFill>
                  <a:srgbClr val="000000"/>
                </a:solidFill>
              </a:defRPr>
            </a:lvl7pPr>
            <a:lvl8pPr indent="-330200" lvl="7" marL="3657600" algn="l">
              <a:lnSpc>
                <a:spcPct val="100000"/>
              </a:lnSpc>
              <a:spcBef>
                <a:spcPts val="1600"/>
              </a:spcBef>
              <a:spcAft>
                <a:spcPts val="0"/>
              </a:spcAft>
              <a:buClr>
                <a:srgbClr val="000000"/>
              </a:buClr>
              <a:buSzPts val="1600"/>
              <a:buChar char="○"/>
              <a:defRPr sz="1600">
                <a:solidFill>
                  <a:srgbClr val="000000"/>
                </a:solidFill>
              </a:defRPr>
            </a:lvl8pPr>
            <a:lvl9pPr indent="-330200" lvl="8" marL="4114800" algn="l">
              <a:lnSpc>
                <a:spcPct val="100000"/>
              </a:lnSpc>
              <a:spcBef>
                <a:spcPts val="1600"/>
              </a:spcBef>
              <a:spcAft>
                <a:spcPts val="1600"/>
              </a:spcAft>
              <a:buClr>
                <a:srgbClr val="000000"/>
              </a:buClr>
              <a:buSzPts val="1600"/>
              <a:buChar char="■"/>
              <a:defRPr sz="1600">
                <a:solidFill>
                  <a:srgbClr val="000000"/>
                </a:solidFill>
              </a:defRPr>
            </a:lvl9pPr>
          </a:lstStyle>
          <a:p/>
        </p:txBody>
      </p:sp>
      <p:pic>
        <p:nvPicPr>
          <p:cNvPr id="43" name="Google Shape;43;p8"/>
          <p:cNvPicPr preferRelativeResize="0"/>
          <p:nvPr/>
        </p:nvPicPr>
        <p:blipFill rotWithShape="1">
          <a:blip r:embed="rId3">
            <a:alphaModFix/>
          </a:blip>
          <a:srcRect b="0" l="0" r="0" t="0"/>
          <a:stretch/>
        </p:blipFill>
        <p:spPr>
          <a:xfrm>
            <a:off x="8575050" y="4651963"/>
            <a:ext cx="454025" cy="454025"/>
          </a:xfrm>
          <a:prstGeom prst="rect">
            <a:avLst/>
          </a:prstGeom>
          <a:noFill/>
          <a:ln>
            <a:noFill/>
          </a:ln>
        </p:spPr>
      </p:pic>
      <p:sp>
        <p:nvSpPr>
          <p:cNvPr id="44" name="Google Shape;44;p8"/>
          <p:cNvSpPr txBox="1"/>
          <p:nvPr>
            <p:ph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2"/>
              </a:buClr>
              <a:buSzPts val="700"/>
              <a:buNone/>
              <a:defRPr sz="700">
                <a:solidFill>
                  <a:schemeClr val="dk2"/>
                </a:solidFill>
              </a:defRPr>
            </a:lvl1pPr>
            <a:lvl2pPr lvl="1" algn="l">
              <a:lnSpc>
                <a:spcPct val="80000"/>
              </a:lnSpc>
              <a:spcBef>
                <a:spcPts val="0"/>
              </a:spcBef>
              <a:spcAft>
                <a:spcPts val="0"/>
              </a:spcAft>
              <a:buClr>
                <a:srgbClr val="000000"/>
              </a:buClr>
              <a:buSzPts val="700"/>
              <a:buNone/>
              <a:defRPr sz="700">
                <a:solidFill>
                  <a:srgbClr val="000000"/>
                </a:solidFill>
              </a:defRPr>
            </a:lvl2pPr>
            <a:lvl3pPr lvl="2" algn="l">
              <a:lnSpc>
                <a:spcPct val="80000"/>
              </a:lnSpc>
              <a:spcBef>
                <a:spcPts val="0"/>
              </a:spcBef>
              <a:spcAft>
                <a:spcPts val="0"/>
              </a:spcAft>
              <a:buClr>
                <a:srgbClr val="000000"/>
              </a:buClr>
              <a:buSzPts val="700"/>
              <a:buNone/>
              <a:defRPr sz="700">
                <a:solidFill>
                  <a:srgbClr val="000000"/>
                </a:solidFill>
              </a:defRPr>
            </a:lvl3pPr>
            <a:lvl4pPr lvl="3" algn="l">
              <a:lnSpc>
                <a:spcPct val="80000"/>
              </a:lnSpc>
              <a:spcBef>
                <a:spcPts val="0"/>
              </a:spcBef>
              <a:spcAft>
                <a:spcPts val="0"/>
              </a:spcAft>
              <a:buClr>
                <a:srgbClr val="000000"/>
              </a:buClr>
              <a:buSzPts val="700"/>
              <a:buNone/>
              <a:defRPr sz="700">
                <a:solidFill>
                  <a:srgbClr val="000000"/>
                </a:solidFill>
              </a:defRPr>
            </a:lvl4pPr>
            <a:lvl5pPr lvl="4" algn="l">
              <a:lnSpc>
                <a:spcPct val="80000"/>
              </a:lnSpc>
              <a:spcBef>
                <a:spcPts val="0"/>
              </a:spcBef>
              <a:spcAft>
                <a:spcPts val="0"/>
              </a:spcAft>
              <a:buClr>
                <a:srgbClr val="000000"/>
              </a:buClr>
              <a:buSzPts val="700"/>
              <a:buNone/>
              <a:defRPr sz="700">
                <a:solidFill>
                  <a:srgbClr val="000000"/>
                </a:solidFill>
              </a:defRPr>
            </a:lvl5pPr>
            <a:lvl6pPr lvl="5" algn="l">
              <a:lnSpc>
                <a:spcPct val="80000"/>
              </a:lnSpc>
              <a:spcBef>
                <a:spcPts val="0"/>
              </a:spcBef>
              <a:spcAft>
                <a:spcPts val="0"/>
              </a:spcAft>
              <a:buClr>
                <a:srgbClr val="000000"/>
              </a:buClr>
              <a:buSzPts val="700"/>
              <a:buNone/>
              <a:defRPr sz="700">
                <a:solidFill>
                  <a:srgbClr val="000000"/>
                </a:solidFill>
              </a:defRPr>
            </a:lvl6pPr>
            <a:lvl7pPr lvl="6" algn="l">
              <a:lnSpc>
                <a:spcPct val="80000"/>
              </a:lnSpc>
              <a:spcBef>
                <a:spcPts val="0"/>
              </a:spcBef>
              <a:spcAft>
                <a:spcPts val="0"/>
              </a:spcAft>
              <a:buClr>
                <a:srgbClr val="000000"/>
              </a:buClr>
              <a:buSzPts val="700"/>
              <a:buNone/>
              <a:defRPr sz="700">
                <a:solidFill>
                  <a:srgbClr val="000000"/>
                </a:solidFill>
              </a:defRPr>
            </a:lvl7pPr>
            <a:lvl8pPr lvl="7" algn="l">
              <a:lnSpc>
                <a:spcPct val="80000"/>
              </a:lnSpc>
              <a:spcBef>
                <a:spcPts val="0"/>
              </a:spcBef>
              <a:spcAft>
                <a:spcPts val="0"/>
              </a:spcAft>
              <a:buClr>
                <a:srgbClr val="000000"/>
              </a:buClr>
              <a:buSzPts val="700"/>
              <a:buNone/>
              <a:defRPr sz="700">
                <a:solidFill>
                  <a:srgbClr val="000000"/>
                </a:solidFill>
              </a:defRPr>
            </a:lvl8pPr>
            <a:lvl9pPr lvl="8" algn="l">
              <a:lnSpc>
                <a:spcPct val="80000"/>
              </a:lnSpc>
              <a:spcBef>
                <a:spcPts val="0"/>
              </a:spcBef>
              <a:spcAft>
                <a:spcPts val="0"/>
              </a:spcAft>
              <a:buClr>
                <a:srgbClr val="000000"/>
              </a:buClr>
              <a:buSzPts val="700"/>
              <a:buNone/>
              <a:defRPr sz="700">
                <a:solidFill>
                  <a:srgbClr val="000000"/>
                </a:solidFill>
              </a:defRPr>
            </a:lvl9pPr>
          </a:lstStyle>
          <a:p/>
        </p:txBody>
      </p:sp>
      <p:cxnSp>
        <p:nvCxnSpPr>
          <p:cNvPr id="45" name="Google Shape;45;p8"/>
          <p:cNvCxnSpPr/>
          <p:nvPr/>
        </p:nvCxnSpPr>
        <p:spPr>
          <a:xfrm>
            <a:off x="510200" y="4724925"/>
            <a:ext cx="0" cy="262200"/>
          </a:xfrm>
          <a:prstGeom prst="straightConnector1">
            <a:avLst/>
          </a:prstGeom>
          <a:noFill/>
          <a:ln cap="flat" cmpd="sng" w="9525">
            <a:solidFill>
              <a:schemeClr val="accent1"/>
            </a:solidFill>
            <a:prstDash val="solid"/>
            <a:round/>
            <a:headEnd len="sm" w="sm" type="none"/>
            <a:tailEnd len="sm" w="sm" type="none"/>
          </a:ln>
        </p:spPr>
      </p:cxnSp>
      <p:sp>
        <p:nvSpPr>
          <p:cNvPr id="46" name="Google Shape;46;p8"/>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8"/>
          <p:cNvSpPr txBox="1"/>
          <p:nvPr>
            <p:ph idx="2" type="title"/>
          </p:nvPr>
        </p:nvSpPr>
        <p:spPr>
          <a:xfrm>
            <a:off x="464100" y="839275"/>
            <a:ext cx="7997700" cy="6090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rgbClr val="19A9D0"/>
              </a:buClr>
              <a:buSzPts val="3000"/>
              <a:buNone/>
              <a:defRPr sz="3000">
                <a:solidFill>
                  <a:srgbClr val="19A9D0"/>
                </a:solidFill>
              </a:defRPr>
            </a:lvl1pPr>
            <a:lvl2pPr lvl="1" algn="l">
              <a:lnSpc>
                <a:spcPct val="80000"/>
              </a:lnSpc>
              <a:spcBef>
                <a:spcPts val="0"/>
              </a:spcBef>
              <a:spcAft>
                <a:spcPts val="0"/>
              </a:spcAft>
              <a:buClr>
                <a:srgbClr val="000000"/>
              </a:buClr>
              <a:buSzPts val="3000"/>
              <a:buNone/>
              <a:defRPr sz="3000">
                <a:solidFill>
                  <a:srgbClr val="000000"/>
                </a:solidFill>
              </a:defRPr>
            </a:lvl2pPr>
            <a:lvl3pPr lvl="2" algn="l">
              <a:lnSpc>
                <a:spcPct val="80000"/>
              </a:lnSpc>
              <a:spcBef>
                <a:spcPts val="0"/>
              </a:spcBef>
              <a:spcAft>
                <a:spcPts val="0"/>
              </a:spcAft>
              <a:buClr>
                <a:srgbClr val="000000"/>
              </a:buClr>
              <a:buSzPts val="3000"/>
              <a:buNone/>
              <a:defRPr sz="3000">
                <a:solidFill>
                  <a:srgbClr val="000000"/>
                </a:solidFill>
              </a:defRPr>
            </a:lvl3pPr>
            <a:lvl4pPr lvl="3" algn="l">
              <a:lnSpc>
                <a:spcPct val="80000"/>
              </a:lnSpc>
              <a:spcBef>
                <a:spcPts val="0"/>
              </a:spcBef>
              <a:spcAft>
                <a:spcPts val="0"/>
              </a:spcAft>
              <a:buClr>
                <a:srgbClr val="000000"/>
              </a:buClr>
              <a:buSzPts val="3000"/>
              <a:buNone/>
              <a:defRPr sz="3000">
                <a:solidFill>
                  <a:srgbClr val="000000"/>
                </a:solidFill>
              </a:defRPr>
            </a:lvl4pPr>
            <a:lvl5pPr lvl="4" algn="l">
              <a:lnSpc>
                <a:spcPct val="80000"/>
              </a:lnSpc>
              <a:spcBef>
                <a:spcPts val="0"/>
              </a:spcBef>
              <a:spcAft>
                <a:spcPts val="0"/>
              </a:spcAft>
              <a:buClr>
                <a:srgbClr val="000000"/>
              </a:buClr>
              <a:buSzPts val="3000"/>
              <a:buNone/>
              <a:defRPr sz="3000">
                <a:solidFill>
                  <a:srgbClr val="000000"/>
                </a:solidFill>
              </a:defRPr>
            </a:lvl5pPr>
            <a:lvl6pPr lvl="5" algn="l">
              <a:lnSpc>
                <a:spcPct val="80000"/>
              </a:lnSpc>
              <a:spcBef>
                <a:spcPts val="0"/>
              </a:spcBef>
              <a:spcAft>
                <a:spcPts val="0"/>
              </a:spcAft>
              <a:buClr>
                <a:srgbClr val="000000"/>
              </a:buClr>
              <a:buSzPts val="3000"/>
              <a:buNone/>
              <a:defRPr sz="3000">
                <a:solidFill>
                  <a:srgbClr val="000000"/>
                </a:solidFill>
              </a:defRPr>
            </a:lvl6pPr>
            <a:lvl7pPr lvl="6" algn="l">
              <a:lnSpc>
                <a:spcPct val="80000"/>
              </a:lnSpc>
              <a:spcBef>
                <a:spcPts val="0"/>
              </a:spcBef>
              <a:spcAft>
                <a:spcPts val="0"/>
              </a:spcAft>
              <a:buClr>
                <a:srgbClr val="000000"/>
              </a:buClr>
              <a:buSzPts val="3000"/>
              <a:buNone/>
              <a:defRPr sz="3000">
                <a:solidFill>
                  <a:srgbClr val="000000"/>
                </a:solidFill>
              </a:defRPr>
            </a:lvl7pPr>
            <a:lvl8pPr lvl="7" algn="l">
              <a:lnSpc>
                <a:spcPct val="80000"/>
              </a:lnSpc>
              <a:spcBef>
                <a:spcPts val="0"/>
              </a:spcBef>
              <a:spcAft>
                <a:spcPts val="0"/>
              </a:spcAft>
              <a:buClr>
                <a:srgbClr val="000000"/>
              </a:buClr>
              <a:buSzPts val="3000"/>
              <a:buNone/>
              <a:defRPr sz="3000">
                <a:solidFill>
                  <a:srgbClr val="000000"/>
                </a:solidFill>
              </a:defRPr>
            </a:lvl8pPr>
            <a:lvl9pPr lvl="8" algn="l">
              <a:lnSpc>
                <a:spcPct val="80000"/>
              </a:lnSpc>
              <a:spcBef>
                <a:spcPts val="0"/>
              </a:spcBef>
              <a:spcAft>
                <a:spcPts val="0"/>
              </a:spcAft>
              <a:buClr>
                <a:srgbClr val="000000"/>
              </a:buClr>
              <a:buSzPts val="3000"/>
              <a:buNone/>
              <a:defRPr sz="3000">
                <a:solidFill>
                  <a:srgbClr val="000000"/>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CUSTOM">
    <p:bg>
      <p:bgPr>
        <a:blipFill>
          <a:blip r:embed="rId2">
            <a:alphaModFix/>
          </a:blip>
          <a:stretch>
            <a:fillRect/>
          </a:stretch>
        </a:blipFill>
      </p:bgPr>
    </p:bg>
    <p:spTree>
      <p:nvGrpSpPr>
        <p:cNvPr id="48" name="Shape 48"/>
        <p:cNvGrpSpPr/>
        <p:nvPr/>
      </p:nvGrpSpPr>
      <p:grpSpPr>
        <a:xfrm>
          <a:off x="0" y="0"/>
          <a:ext cx="0" cy="0"/>
          <a:chOff x="0" y="0"/>
          <a:chExt cx="0" cy="0"/>
        </a:xfrm>
      </p:grpSpPr>
      <p:pic>
        <p:nvPicPr>
          <p:cNvPr id="49" name="Google Shape;49;p9"/>
          <p:cNvPicPr preferRelativeResize="0"/>
          <p:nvPr/>
        </p:nvPicPr>
        <p:blipFill rotWithShape="1">
          <a:blip r:embed="rId3">
            <a:alphaModFix/>
          </a:blip>
          <a:srcRect b="39" l="0" r="0" t="39"/>
          <a:stretch/>
        </p:blipFill>
        <p:spPr>
          <a:xfrm>
            <a:off x="5845874" y="4024948"/>
            <a:ext cx="1598700" cy="483225"/>
          </a:xfrm>
          <a:prstGeom prst="rect">
            <a:avLst/>
          </a:prstGeom>
          <a:noFill/>
          <a:ln>
            <a:noFill/>
          </a:ln>
        </p:spPr>
      </p:pic>
      <p:sp>
        <p:nvSpPr>
          <p:cNvPr id="50" name="Google Shape;50;p9"/>
          <p:cNvSpPr txBox="1"/>
          <p:nvPr/>
        </p:nvSpPr>
        <p:spPr>
          <a:xfrm>
            <a:off x="7616700" y="4144140"/>
            <a:ext cx="1249500" cy="3042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1100"/>
              <a:buFont typeface="Arial"/>
              <a:buNone/>
            </a:pPr>
            <a:r>
              <a:rPr b="0" i="1" lang="en" sz="1100" u="none" cap="none" strike="noStrike">
                <a:solidFill>
                  <a:srgbClr val="19A9D0"/>
                </a:solidFill>
                <a:latin typeface="IBM Plex Sans Medium"/>
                <a:ea typeface="IBM Plex Sans Medium"/>
                <a:cs typeface="IBM Plex Sans Medium"/>
                <a:sym typeface="IBM Plex Sans Medium"/>
              </a:rPr>
              <a:t>Good with data</a:t>
            </a:r>
            <a:endParaRPr b="0" i="1" sz="1100" u="none" cap="none" strike="noStrike">
              <a:solidFill>
                <a:srgbClr val="19A9D0"/>
              </a:solidFill>
              <a:latin typeface="IBM Plex Sans Medium"/>
              <a:ea typeface="IBM Plex Sans Medium"/>
              <a:cs typeface="IBM Plex Sans Medium"/>
              <a:sym typeface="IBM Plex Sans Medium"/>
            </a:endParaRPr>
          </a:p>
        </p:txBody>
      </p:sp>
      <p:cxnSp>
        <p:nvCxnSpPr>
          <p:cNvPr id="51" name="Google Shape;51;p9"/>
          <p:cNvCxnSpPr/>
          <p:nvPr/>
        </p:nvCxnSpPr>
        <p:spPr>
          <a:xfrm>
            <a:off x="7578249" y="4135463"/>
            <a:ext cx="0" cy="262200"/>
          </a:xfrm>
          <a:prstGeom prst="straightConnector1">
            <a:avLst/>
          </a:prstGeom>
          <a:noFill/>
          <a:ln cap="flat" cmpd="sng" w="9525">
            <a:solidFill>
              <a:schemeClr val="accent1"/>
            </a:solidFill>
            <a:prstDash val="solid"/>
            <a:round/>
            <a:headEnd len="sm" w="sm" type="none"/>
            <a:tailEnd len="sm" w="sm" type="none"/>
          </a:ln>
        </p:spPr>
      </p:cxnSp>
      <p:sp>
        <p:nvSpPr>
          <p:cNvPr id="52" name="Google Shape;52;p9"/>
          <p:cNvSpPr txBox="1"/>
          <p:nvPr>
            <p:ph type="title"/>
          </p:nvPr>
        </p:nvSpPr>
        <p:spPr>
          <a:xfrm>
            <a:off x="464100" y="1144075"/>
            <a:ext cx="5187300" cy="17568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4800"/>
              <a:buNone/>
              <a:defRPr sz="4800">
                <a:solidFill>
                  <a:schemeClr val="dk1"/>
                </a:solidFill>
              </a:defRPr>
            </a:lvl1pPr>
            <a:lvl2pPr lvl="1" algn="l">
              <a:lnSpc>
                <a:spcPct val="80000"/>
              </a:lnSpc>
              <a:spcBef>
                <a:spcPts val="0"/>
              </a:spcBef>
              <a:spcAft>
                <a:spcPts val="0"/>
              </a:spcAft>
              <a:buClr>
                <a:srgbClr val="000000"/>
              </a:buClr>
              <a:buSzPts val="3700"/>
              <a:buNone/>
              <a:defRPr sz="3700">
                <a:solidFill>
                  <a:srgbClr val="000000"/>
                </a:solidFill>
              </a:defRPr>
            </a:lvl2pPr>
            <a:lvl3pPr lvl="2" algn="l">
              <a:lnSpc>
                <a:spcPct val="80000"/>
              </a:lnSpc>
              <a:spcBef>
                <a:spcPts val="0"/>
              </a:spcBef>
              <a:spcAft>
                <a:spcPts val="0"/>
              </a:spcAft>
              <a:buClr>
                <a:srgbClr val="000000"/>
              </a:buClr>
              <a:buSzPts val="3700"/>
              <a:buNone/>
              <a:defRPr sz="3700">
                <a:solidFill>
                  <a:srgbClr val="000000"/>
                </a:solidFill>
              </a:defRPr>
            </a:lvl3pPr>
            <a:lvl4pPr lvl="3" algn="l">
              <a:lnSpc>
                <a:spcPct val="80000"/>
              </a:lnSpc>
              <a:spcBef>
                <a:spcPts val="0"/>
              </a:spcBef>
              <a:spcAft>
                <a:spcPts val="0"/>
              </a:spcAft>
              <a:buClr>
                <a:srgbClr val="000000"/>
              </a:buClr>
              <a:buSzPts val="3700"/>
              <a:buNone/>
              <a:defRPr sz="3700">
                <a:solidFill>
                  <a:srgbClr val="000000"/>
                </a:solidFill>
              </a:defRPr>
            </a:lvl4pPr>
            <a:lvl5pPr lvl="4" algn="l">
              <a:lnSpc>
                <a:spcPct val="80000"/>
              </a:lnSpc>
              <a:spcBef>
                <a:spcPts val="0"/>
              </a:spcBef>
              <a:spcAft>
                <a:spcPts val="0"/>
              </a:spcAft>
              <a:buClr>
                <a:srgbClr val="000000"/>
              </a:buClr>
              <a:buSzPts val="3700"/>
              <a:buNone/>
              <a:defRPr sz="3700">
                <a:solidFill>
                  <a:srgbClr val="000000"/>
                </a:solidFill>
              </a:defRPr>
            </a:lvl5pPr>
            <a:lvl6pPr lvl="5" algn="l">
              <a:lnSpc>
                <a:spcPct val="80000"/>
              </a:lnSpc>
              <a:spcBef>
                <a:spcPts val="0"/>
              </a:spcBef>
              <a:spcAft>
                <a:spcPts val="0"/>
              </a:spcAft>
              <a:buClr>
                <a:srgbClr val="000000"/>
              </a:buClr>
              <a:buSzPts val="3700"/>
              <a:buNone/>
              <a:defRPr sz="3700">
                <a:solidFill>
                  <a:srgbClr val="000000"/>
                </a:solidFill>
              </a:defRPr>
            </a:lvl6pPr>
            <a:lvl7pPr lvl="6" algn="l">
              <a:lnSpc>
                <a:spcPct val="80000"/>
              </a:lnSpc>
              <a:spcBef>
                <a:spcPts val="0"/>
              </a:spcBef>
              <a:spcAft>
                <a:spcPts val="0"/>
              </a:spcAft>
              <a:buClr>
                <a:srgbClr val="000000"/>
              </a:buClr>
              <a:buSzPts val="3700"/>
              <a:buNone/>
              <a:defRPr sz="3700">
                <a:solidFill>
                  <a:srgbClr val="000000"/>
                </a:solidFill>
              </a:defRPr>
            </a:lvl7pPr>
            <a:lvl8pPr lvl="7" algn="l">
              <a:lnSpc>
                <a:spcPct val="80000"/>
              </a:lnSpc>
              <a:spcBef>
                <a:spcPts val="0"/>
              </a:spcBef>
              <a:spcAft>
                <a:spcPts val="0"/>
              </a:spcAft>
              <a:buClr>
                <a:srgbClr val="000000"/>
              </a:buClr>
              <a:buSzPts val="3700"/>
              <a:buNone/>
              <a:defRPr sz="3700">
                <a:solidFill>
                  <a:srgbClr val="000000"/>
                </a:solidFill>
              </a:defRPr>
            </a:lvl8pPr>
            <a:lvl9pPr lvl="8" algn="l">
              <a:lnSpc>
                <a:spcPct val="80000"/>
              </a:lnSpc>
              <a:spcBef>
                <a:spcPts val="0"/>
              </a:spcBef>
              <a:spcAft>
                <a:spcPts val="0"/>
              </a:spcAft>
              <a:buClr>
                <a:srgbClr val="000000"/>
              </a:buClr>
              <a:buSzPts val="3700"/>
              <a:buNone/>
              <a:defRPr sz="37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dy">
  <p:cSld name="CAPTION_ONLY_1">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0"/>
          <p:cNvSpPr txBox="1"/>
          <p:nvPr>
            <p:ph idx="1" type="body"/>
          </p:nvPr>
        </p:nvSpPr>
        <p:spPr>
          <a:xfrm>
            <a:off x="4754100" y="955675"/>
            <a:ext cx="3794700" cy="3651000"/>
          </a:xfrm>
          <a:prstGeom prst="rect">
            <a:avLst/>
          </a:prstGeom>
          <a:noFill/>
          <a:ln>
            <a:noFill/>
          </a:ln>
        </p:spPr>
        <p:txBody>
          <a:bodyPr anchorCtr="0" anchor="t" bIns="0" lIns="0" spcFirstLastPara="1" rIns="91425" wrap="square" tIns="91425">
            <a:noAutofit/>
          </a:bodyPr>
          <a:lstStyle>
            <a:lvl1pPr indent="-330200" lvl="0" marL="457200" algn="l">
              <a:lnSpc>
                <a:spcPct val="100000"/>
              </a:lnSpc>
              <a:spcBef>
                <a:spcPts val="0"/>
              </a:spcBef>
              <a:spcAft>
                <a:spcPts val="0"/>
              </a:spcAft>
              <a:buSzPts val="1600"/>
              <a:buChar char="●"/>
              <a:defRPr sz="1600">
                <a:solidFill>
                  <a:srgbClr val="000000"/>
                </a:solidFill>
              </a:defRPr>
            </a:lvl1pPr>
            <a:lvl2pPr indent="-330200" lvl="1" marL="914400" algn="l">
              <a:lnSpc>
                <a:spcPct val="100000"/>
              </a:lnSpc>
              <a:spcBef>
                <a:spcPts val="1600"/>
              </a:spcBef>
              <a:spcAft>
                <a:spcPts val="0"/>
              </a:spcAft>
              <a:buClr>
                <a:srgbClr val="000000"/>
              </a:buClr>
              <a:buSzPts val="1600"/>
              <a:buChar char="○"/>
              <a:defRPr sz="1600">
                <a:solidFill>
                  <a:srgbClr val="000000"/>
                </a:solidFill>
              </a:defRPr>
            </a:lvl2pPr>
            <a:lvl3pPr indent="-330200" lvl="2" marL="1371600" algn="l">
              <a:lnSpc>
                <a:spcPct val="100000"/>
              </a:lnSpc>
              <a:spcBef>
                <a:spcPts val="1600"/>
              </a:spcBef>
              <a:spcAft>
                <a:spcPts val="0"/>
              </a:spcAft>
              <a:buClr>
                <a:srgbClr val="000000"/>
              </a:buClr>
              <a:buSzPts val="1600"/>
              <a:buChar char="■"/>
              <a:defRPr sz="1600">
                <a:solidFill>
                  <a:srgbClr val="000000"/>
                </a:solidFill>
              </a:defRPr>
            </a:lvl3pPr>
            <a:lvl4pPr indent="-330200" lvl="3" marL="1828800" algn="l">
              <a:lnSpc>
                <a:spcPct val="100000"/>
              </a:lnSpc>
              <a:spcBef>
                <a:spcPts val="1600"/>
              </a:spcBef>
              <a:spcAft>
                <a:spcPts val="0"/>
              </a:spcAft>
              <a:buClr>
                <a:srgbClr val="000000"/>
              </a:buClr>
              <a:buSzPts val="1600"/>
              <a:buChar char="●"/>
              <a:defRPr sz="1600">
                <a:solidFill>
                  <a:srgbClr val="000000"/>
                </a:solidFill>
              </a:defRPr>
            </a:lvl4pPr>
            <a:lvl5pPr indent="-330200" lvl="4" marL="2286000" algn="l">
              <a:lnSpc>
                <a:spcPct val="100000"/>
              </a:lnSpc>
              <a:spcBef>
                <a:spcPts val="1600"/>
              </a:spcBef>
              <a:spcAft>
                <a:spcPts val="0"/>
              </a:spcAft>
              <a:buClr>
                <a:srgbClr val="000000"/>
              </a:buClr>
              <a:buSzPts val="1600"/>
              <a:buChar char="○"/>
              <a:defRPr sz="1600">
                <a:solidFill>
                  <a:srgbClr val="000000"/>
                </a:solidFill>
              </a:defRPr>
            </a:lvl5pPr>
            <a:lvl6pPr indent="-330200" lvl="5" marL="2743200" algn="l">
              <a:lnSpc>
                <a:spcPct val="100000"/>
              </a:lnSpc>
              <a:spcBef>
                <a:spcPts val="1600"/>
              </a:spcBef>
              <a:spcAft>
                <a:spcPts val="0"/>
              </a:spcAft>
              <a:buClr>
                <a:srgbClr val="000000"/>
              </a:buClr>
              <a:buSzPts val="1600"/>
              <a:buChar char="■"/>
              <a:defRPr sz="1600">
                <a:solidFill>
                  <a:srgbClr val="000000"/>
                </a:solidFill>
              </a:defRPr>
            </a:lvl6pPr>
            <a:lvl7pPr indent="-330200" lvl="6" marL="3200400" algn="l">
              <a:lnSpc>
                <a:spcPct val="100000"/>
              </a:lnSpc>
              <a:spcBef>
                <a:spcPts val="1600"/>
              </a:spcBef>
              <a:spcAft>
                <a:spcPts val="0"/>
              </a:spcAft>
              <a:buClr>
                <a:srgbClr val="000000"/>
              </a:buClr>
              <a:buSzPts val="1600"/>
              <a:buChar char="●"/>
              <a:defRPr sz="1600">
                <a:solidFill>
                  <a:srgbClr val="000000"/>
                </a:solidFill>
              </a:defRPr>
            </a:lvl7pPr>
            <a:lvl8pPr indent="-330200" lvl="7" marL="3657600" algn="l">
              <a:lnSpc>
                <a:spcPct val="100000"/>
              </a:lnSpc>
              <a:spcBef>
                <a:spcPts val="1600"/>
              </a:spcBef>
              <a:spcAft>
                <a:spcPts val="0"/>
              </a:spcAft>
              <a:buClr>
                <a:srgbClr val="000000"/>
              </a:buClr>
              <a:buSzPts val="1600"/>
              <a:buChar char="○"/>
              <a:defRPr sz="1600">
                <a:solidFill>
                  <a:srgbClr val="000000"/>
                </a:solidFill>
              </a:defRPr>
            </a:lvl8pPr>
            <a:lvl9pPr indent="-330200" lvl="8" marL="4114800" algn="l">
              <a:lnSpc>
                <a:spcPct val="100000"/>
              </a:lnSpc>
              <a:spcBef>
                <a:spcPts val="1600"/>
              </a:spcBef>
              <a:spcAft>
                <a:spcPts val="1600"/>
              </a:spcAft>
              <a:buClr>
                <a:srgbClr val="000000"/>
              </a:buClr>
              <a:buSzPts val="1600"/>
              <a:buChar char="■"/>
              <a:defRPr sz="1600">
                <a:solidFill>
                  <a:srgbClr val="000000"/>
                </a:solidFill>
              </a:defRPr>
            </a:lvl9pPr>
          </a:lstStyle>
          <a:p/>
        </p:txBody>
      </p:sp>
      <p:sp>
        <p:nvSpPr>
          <p:cNvPr id="55" name="Google Shape;55;p10"/>
          <p:cNvSpPr txBox="1"/>
          <p:nvPr>
            <p:ph idx="2" type="body"/>
          </p:nvPr>
        </p:nvSpPr>
        <p:spPr>
          <a:xfrm>
            <a:off x="526825" y="955675"/>
            <a:ext cx="3794700" cy="3249000"/>
          </a:xfrm>
          <a:prstGeom prst="rect">
            <a:avLst/>
          </a:prstGeom>
          <a:noFill/>
          <a:ln>
            <a:noFill/>
          </a:ln>
        </p:spPr>
        <p:txBody>
          <a:bodyPr anchorCtr="0" anchor="t" bIns="0" lIns="0" spcFirstLastPara="1" rIns="91425" wrap="square" tIns="91425">
            <a:noAutofit/>
          </a:bodyPr>
          <a:lstStyle>
            <a:lvl1pPr indent="-330200" lvl="0" marL="457200" algn="l">
              <a:lnSpc>
                <a:spcPct val="100000"/>
              </a:lnSpc>
              <a:spcBef>
                <a:spcPts val="0"/>
              </a:spcBef>
              <a:spcAft>
                <a:spcPts val="0"/>
              </a:spcAft>
              <a:buSzPts val="1600"/>
              <a:buChar char="●"/>
              <a:defRPr sz="1600">
                <a:solidFill>
                  <a:srgbClr val="000000"/>
                </a:solidFill>
              </a:defRPr>
            </a:lvl1pPr>
            <a:lvl2pPr indent="-330200" lvl="1" marL="914400" algn="l">
              <a:lnSpc>
                <a:spcPct val="100000"/>
              </a:lnSpc>
              <a:spcBef>
                <a:spcPts val="1600"/>
              </a:spcBef>
              <a:spcAft>
                <a:spcPts val="0"/>
              </a:spcAft>
              <a:buClr>
                <a:srgbClr val="000000"/>
              </a:buClr>
              <a:buSzPts val="1600"/>
              <a:buChar char="○"/>
              <a:defRPr sz="1600">
                <a:solidFill>
                  <a:srgbClr val="000000"/>
                </a:solidFill>
              </a:defRPr>
            </a:lvl2pPr>
            <a:lvl3pPr indent="-330200" lvl="2" marL="1371600" algn="l">
              <a:lnSpc>
                <a:spcPct val="100000"/>
              </a:lnSpc>
              <a:spcBef>
                <a:spcPts val="1600"/>
              </a:spcBef>
              <a:spcAft>
                <a:spcPts val="0"/>
              </a:spcAft>
              <a:buClr>
                <a:srgbClr val="000000"/>
              </a:buClr>
              <a:buSzPts val="1600"/>
              <a:buChar char="■"/>
              <a:defRPr sz="1600">
                <a:solidFill>
                  <a:srgbClr val="000000"/>
                </a:solidFill>
              </a:defRPr>
            </a:lvl3pPr>
            <a:lvl4pPr indent="-330200" lvl="3" marL="1828800" algn="l">
              <a:lnSpc>
                <a:spcPct val="100000"/>
              </a:lnSpc>
              <a:spcBef>
                <a:spcPts val="1600"/>
              </a:spcBef>
              <a:spcAft>
                <a:spcPts val="0"/>
              </a:spcAft>
              <a:buClr>
                <a:srgbClr val="000000"/>
              </a:buClr>
              <a:buSzPts val="1600"/>
              <a:buChar char="●"/>
              <a:defRPr sz="1600">
                <a:solidFill>
                  <a:srgbClr val="000000"/>
                </a:solidFill>
              </a:defRPr>
            </a:lvl4pPr>
            <a:lvl5pPr indent="-330200" lvl="4" marL="2286000" algn="l">
              <a:lnSpc>
                <a:spcPct val="100000"/>
              </a:lnSpc>
              <a:spcBef>
                <a:spcPts val="1600"/>
              </a:spcBef>
              <a:spcAft>
                <a:spcPts val="0"/>
              </a:spcAft>
              <a:buClr>
                <a:srgbClr val="000000"/>
              </a:buClr>
              <a:buSzPts val="1600"/>
              <a:buChar char="○"/>
              <a:defRPr sz="1600">
                <a:solidFill>
                  <a:srgbClr val="000000"/>
                </a:solidFill>
              </a:defRPr>
            </a:lvl5pPr>
            <a:lvl6pPr indent="-330200" lvl="5" marL="2743200" algn="l">
              <a:lnSpc>
                <a:spcPct val="100000"/>
              </a:lnSpc>
              <a:spcBef>
                <a:spcPts val="1600"/>
              </a:spcBef>
              <a:spcAft>
                <a:spcPts val="0"/>
              </a:spcAft>
              <a:buClr>
                <a:srgbClr val="000000"/>
              </a:buClr>
              <a:buSzPts val="1600"/>
              <a:buChar char="■"/>
              <a:defRPr sz="1600">
                <a:solidFill>
                  <a:srgbClr val="000000"/>
                </a:solidFill>
              </a:defRPr>
            </a:lvl6pPr>
            <a:lvl7pPr indent="-330200" lvl="6" marL="3200400" algn="l">
              <a:lnSpc>
                <a:spcPct val="100000"/>
              </a:lnSpc>
              <a:spcBef>
                <a:spcPts val="1600"/>
              </a:spcBef>
              <a:spcAft>
                <a:spcPts val="0"/>
              </a:spcAft>
              <a:buClr>
                <a:srgbClr val="000000"/>
              </a:buClr>
              <a:buSzPts val="1600"/>
              <a:buChar char="●"/>
              <a:defRPr sz="1600">
                <a:solidFill>
                  <a:srgbClr val="000000"/>
                </a:solidFill>
              </a:defRPr>
            </a:lvl7pPr>
            <a:lvl8pPr indent="-330200" lvl="7" marL="3657600" algn="l">
              <a:lnSpc>
                <a:spcPct val="100000"/>
              </a:lnSpc>
              <a:spcBef>
                <a:spcPts val="1600"/>
              </a:spcBef>
              <a:spcAft>
                <a:spcPts val="0"/>
              </a:spcAft>
              <a:buClr>
                <a:srgbClr val="000000"/>
              </a:buClr>
              <a:buSzPts val="1600"/>
              <a:buChar char="○"/>
              <a:defRPr sz="1600">
                <a:solidFill>
                  <a:srgbClr val="000000"/>
                </a:solidFill>
              </a:defRPr>
            </a:lvl8pPr>
            <a:lvl9pPr indent="-330200" lvl="8" marL="4114800" algn="l">
              <a:lnSpc>
                <a:spcPct val="100000"/>
              </a:lnSpc>
              <a:spcBef>
                <a:spcPts val="1600"/>
              </a:spcBef>
              <a:spcAft>
                <a:spcPts val="1600"/>
              </a:spcAft>
              <a:buClr>
                <a:srgbClr val="000000"/>
              </a:buClr>
              <a:buSzPts val="1600"/>
              <a:buChar char="■"/>
              <a:defRPr sz="1600">
                <a:solidFill>
                  <a:srgbClr val="000000"/>
                </a:solidFill>
              </a:defRPr>
            </a:lvl9pPr>
          </a:lstStyle>
          <a:p/>
        </p:txBody>
      </p:sp>
      <p:pic>
        <p:nvPicPr>
          <p:cNvPr id="56" name="Google Shape;56;p10"/>
          <p:cNvPicPr preferRelativeResize="0"/>
          <p:nvPr/>
        </p:nvPicPr>
        <p:blipFill rotWithShape="1">
          <a:blip r:embed="rId3">
            <a:alphaModFix/>
          </a:blip>
          <a:srcRect b="0" l="0" r="0" t="0"/>
          <a:stretch/>
        </p:blipFill>
        <p:spPr>
          <a:xfrm>
            <a:off x="8575050" y="4651963"/>
            <a:ext cx="454025" cy="454025"/>
          </a:xfrm>
          <a:prstGeom prst="rect">
            <a:avLst/>
          </a:prstGeom>
          <a:noFill/>
          <a:ln>
            <a:noFill/>
          </a:ln>
        </p:spPr>
      </p:pic>
      <p:sp>
        <p:nvSpPr>
          <p:cNvPr id="57" name="Google Shape;57;p10"/>
          <p:cNvSpPr txBox="1"/>
          <p:nvPr>
            <p:ph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2"/>
              </a:buClr>
              <a:buSzPts val="700"/>
              <a:buNone/>
              <a:defRPr sz="700">
                <a:solidFill>
                  <a:schemeClr val="dk2"/>
                </a:solidFill>
              </a:defRPr>
            </a:lvl1pPr>
            <a:lvl2pPr lvl="1" algn="l">
              <a:lnSpc>
                <a:spcPct val="80000"/>
              </a:lnSpc>
              <a:spcBef>
                <a:spcPts val="0"/>
              </a:spcBef>
              <a:spcAft>
                <a:spcPts val="0"/>
              </a:spcAft>
              <a:buClr>
                <a:srgbClr val="000000"/>
              </a:buClr>
              <a:buSzPts val="700"/>
              <a:buNone/>
              <a:defRPr sz="700">
                <a:solidFill>
                  <a:srgbClr val="000000"/>
                </a:solidFill>
              </a:defRPr>
            </a:lvl2pPr>
            <a:lvl3pPr lvl="2" algn="l">
              <a:lnSpc>
                <a:spcPct val="80000"/>
              </a:lnSpc>
              <a:spcBef>
                <a:spcPts val="0"/>
              </a:spcBef>
              <a:spcAft>
                <a:spcPts val="0"/>
              </a:spcAft>
              <a:buClr>
                <a:srgbClr val="000000"/>
              </a:buClr>
              <a:buSzPts val="700"/>
              <a:buNone/>
              <a:defRPr sz="700">
                <a:solidFill>
                  <a:srgbClr val="000000"/>
                </a:solidFill>
              </a:defRPr>
            </a:lvl3pPr>
            <a:lvl4pPr lvl="3" algn="l">
              <a:lnSpc>
                <a:spcPct val="80000"/>
              </a:lnSpc>
              <a:spcBef>
                <a:spcPts val="0"/>
              </a:spcBef>
              <a:spcAft>
                <a:spcPts val="0"/>
              </a:spcAft>
              <a:buClr>
                <a:srgbClr val="000000"/>
              </a:buClr>
              <a:buSzPts val="700"/>
              <a:buNone/>
              <a:defRPr sz="700">
                <a:solidFill>
                  <a:srgbClr val="000000"/>
                </a:solidFill>
              </a:defRPr>
            </a:lvl4pPr>
            <a:lvl5pPr lvl="4" algn="l">
              <a:lnSpc>
                <a:spcPct val="80000"/>
              </a:lnSpc>
              <a:spcBef>
                <a:spcPts val="0"/>
              </a:spcBef>
              <a:spcAft>
                <a:spcPts val="0"/>
              </a:spcAft>
              <a:buClr>
                <a:srgbClr val="000000"/>
              </a:buClr>
              <a:buSzPts val="700"/>
              <a:buNone/>
              <a:defRPr sz="700">
                <a:solidFill>
                  <a:srgbClr val="000000"/>
                </a:solidFill>
              </a:defRPr>
            </a:lvl5pPr>
            <a:lvl6pPr lvl="5" algn="l">
              <a:lnSpc>
                <a:spcPct val="80000"/>
              </a:lnSpc>
              <a:spcBef>
                <a:spcPts val="0"/>
              </a:spcBef>
              <a:spcAft>
                <a:spcPts val="0"/>
              </a:spcAft>
              <a:buClr>
                <a:srgbClr val="000000"/>
              </a:buClr>
              <a:buSzPts val="700"/>
              <a:buNone/>
              <a:defRPr sz="700">
                <a:solidFill>
                  <a:srgbClr val="000000"/>
                </a:solidFill>
              </a:defRPr>
            </a:lvl6pPr>
            <a:lvl7pPr lvl="6" algn="l">
              <a:lnSpc>
                <a:spcPct val="80000"/>
              </a:lnSpc>
              <a:spcBef>
                <a:spcPts val="0"/>
              </a:spcBef>
              <a:spcAft>
                <a:spcPts val="0"/>
              </a:spcAft>
              <a:buClr>
                <a:srgbClr val="000000"/>
              </a:buClr>
              <a:buSzPts val="700"/>
              <a:buNone/>
              <a:defRPr sz="700">
                <a:solidFill>
                  <a:srgbClr val="000000"/>
                </a:solidFill>
              </a:defRPr>
            </a:lvl7pPr>
            <a:lvl8pPr lvl="7" algn="l">
              <a:lnSpc>
                <a:spcPct val="80000"/>
              </a:lnSpc>
              <a:spcBef>
                <a:spcPts val="0"/>
              </a:spcBef>
              <a:spcAft>
                <a:spcPts val="0"/>
              </a:spcAft>
              <a:buClr>
                <a:srgbClr val="000000"/>
              </a:buClr>
              <a:buSzPts val="700"/>
              <a:buNone/>
              <a:defRPr sz="700">
                <a:solidFill>
                  <a:srgbClr val="000000"/>
                </a:solidFill>
              </a:defRPr>
            </a:lvl8pPr>
            <a:lvl9pPr lvl="8" algn="l">
              <a:lnSpc>
                <a:spcPct val="80000"/>
              </a:lnSpc>
              <a:spcBef>
                <a:spcPts val="0"/>
              </a:spcBef>
              <a:spcAft>
                <a:spcPts val="0"/>
              </a:spcAft>
              <a:buClr>
                <a:srgbClr val="000000"/>
              </a:buClr>
              <a:buSzPts val="700"/>
              <a:buNone/>
              <a:defRPr sz="700">
                <a:solidFill>
                  <a:srgbClr val="000000"/>
                </a:solidFill>
              </a:defRPr>
            </a:lvl9pPr>
          </a:lstStyle>
          <a:p/>
        </p:txBody>
      </p:sp>
      <p:cxnSp>
        <p:nvCxnSpPr>
          <p:cNvPr id="58" name="Google Shape;58;p10"/>
          <p:cNvCxnSpPr/>
          <p:nvPr/>
        </p:nvCxnSpPr>
        <p:spPr>
          <a:xfrm>
            <a:off x="510200" y="4724925"/>
            <a:ext cx="0" cy="262200"/>
          </a:xfrm>
          <a:prstGeom prst="straightConnector1">
            <a:avLst/>
          </a:prstGeom>
          <a:noFill/>
          <a:ln cap="flat" cmpd="sng" w="9525">
            <a:solidFill>
              <a:schemeClr val="accent1"/>
            </a:solidFill>
            <a:prstDash val="solid"/>
            <a:round/>
            <a:headEnd len="sm" w="sm" type="none"/>
            <a:tailEnd len="sm" w="sm" type="none"/>
          </a:ln>
        </p:spPr>
      </p:cxnSp>
      <p:sp>
        <p:nvSpPr>
          <p:cNvPr id="59" name="Google Shape;59;p10"/>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IBM Plex Sans Medium"/>
                <a:ea typeface="IBM Plex Sans Medium"/>
                <a:cs typeface="IBM Plex Sans Medium"/>
                <a:sym typeface="IBM Plex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641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rgbClr val="000000"/>
              </a:buClr>
              <a:buSzPts val="3600"/>
              <a:buFont typeface="IBM Plex Sans"/>
              <a:buNone/>
              <a:defRPr b="1" i="0" sz="3600" u="none" cap="none" strike="noStrike">
                <a:solidFill>
                  <a:srgbClr val="000000"/>
                </a:solidFill>
                <a:latin typeface="IBM Plex Sans"/>
                <a:ea typeface="IBM Plex Sans"/>
                <a:cs typeface="IBM Plex Sans"/>
                <a:sym typeface="IBM Plex Sans"/>
              </a:defRPr>
            </a:lvl1pPr>
            <a:lvl2pPr lvl="1"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0896" y="1152475"/>
            <a:ext cx="8520600" cy="3510900"/>
          </a:xfrm>
          <a:prstGeom prst="rect">
            <a:avLst/>
          </a:prstGeom>
          <a:noFill/>
          <a:ln>
            <a:noFill/>
          </a:ln>
        </p:spPr>
        <p:txBody>
          <a:bodyPr anchorCtr="0" anchor="t" bIns="0" lIns="0" spcFirstLastPara="1" rIns="91425" wrap="square" tIns="91425">
            <a:noAutofit/>
          </a:bodyPr>
          <a:lstStyle>
            <a:lvl1pPr indent="-285750" lvl="0" marL="457200" marR="0" rtl="0" algn="l">
              <a:lnSpc>
                <a:spcPct val="100000"/>
              </a:lnSpc>
              <a:spcBef>
                <a:spcPts val="0"/>
              </a:spcBef>
              <a:spcAft>
                <a:spcPts val="0"/>
              </a:spcAft>
              <a:buClr>
                <a:srgbClr val="19A9D0"/>
              </a:buClr>
              <a:buSzPts val="900"/>
              <a:buFont typeface="IBM Plex Sans"/>
              <a:buChar char="●"/>
              <a:defRPr b="0" i="0" sz="900" u="none" cap="none" strike="noStrike">
                <a:solidFill>
                  <a:srgbClr val="000000"/>
                </a:solidFill>
                <a:latin typeface="IBM Plex Sans"/>
                <a:ea typeface="IBM Plex Sans"/>
                <a:cs typeface="IBM Plex Sans"/>
                <a:sym typeface="IBM Plex Sans"/>
              </a:defRPr>
            </a:lvl1pPr>
            <a:lvl2pPr indent="-285750" lvl="1" marL="914400" marR="0" rtl="0" algn="l">
              <a:lnSpc>
                <a:spcPct val="100000"/>
              </a:lnSpc>
              <a:spcBef>
                <a:spcPts val="1600"/>
              </a:spcBef>
              <a:spcAft>
                <a:spcPts val="0"/>
              </a:spcAft>
              <a:buClr>
                <a:srgbClr val="000000"/>
              </a:buClr>
              <a:buSzPts val="900"/>
              <a:buFont typeface="IBM Plex Sans"/>
              <a:buChar char="○"/>
              <a:defRPr b="0" i="0" sz="900" u="none" cap="none" strike="noStrike">
                <a:solidFill>
                  <a:srgbClr val="000000"/>
                </a:solidFill>
                <a:latin typeface="IBM Plex Sans"/>
                <a:ea typeface="IBM Plex Sans"/>
                <a:cs typeface="IBM Plex Sans"/>
                <a:sym typeface="IBM Plex Sans"/>
              </a:defRPr>
            </a:lvl2pPr>
            <a:lvl3pPr indent="-285750" lvl="2" marL="1371600" marR="0" rtl="0" algn="l">
              <a:lnSpc>
                <a:spcPct val="100000"/>
              </a:lnSpc>
              <a:spcBef>
                <a:spcPts val="1600"/>
              </a:spcBef>
              <a:spcAft>
                <a:spcPts val="0"/>
              </a:spcAft>
              <a:buClr>
                <a:srgbClr val="000000"/>
              </a:buClr>
              <a:buSzPts val="900"/>
              <a:buFont typeface="IBM Plex Sans"/>
              <a:buChar char="■"/>
              <a:defRPr b="0" i="0" sz="900" u="none" cap="none" strike="noStrike">
                <a:solidFill>
                  <a:srgbClr val="000000"/>
                </a:solidFill>
                <a:latin typeface="IBM Plex Sans"/>
                <a:ea typeface="IBM Plex Sans"/>
                <a:cs typeface="IBM Plex Sans"/>
                <a:sym typeface="IBM Plex Sans"/>
              </a:defRPr>
            </a:lvl3pPr>
            <a:lvl4pPr indent="-285750" lvl="3" marL="1828800" marR="0" rtl="0" algn="l">
              <a:lnSpc>
                <a:spcPct val="100000"/>
              </a:lnSpc>
              <a:spcBef>
                <a:spcPts val="1600"/>
              </a:spcBef>
              <a:spcAft>
                <a:spcPts val="0"/>
              </a:spcAft>
              <a:buClr>
                <a:srgbClr val="000000"/>
              </a:buClr>
              <a:buSzPts val="900"/>
              <a:buFont typeface="IBM Plex Sans"/>
              <a:buChar char="●"/>
              <a:defRPr b="0" i="0" sz="900" u="none" cap="none" strike="noStrike">
                <a:solidFill>
                  <a:srgbClr val="000000"/>
                </a:solidFill>
                <a:latin typeface="IBM Plex Sans"/>
                <a:ea typeface="IBM Plex Sans"/>
                <a:cs typeface="IBM Plex Sans"/>
                <a:sym typeface="IBM Plex Sans"/>
              </a:defRPr>
            </a:lvl4pPr>
            <a:lvl5pPr indent="-285750" lvl="4" marL="2286000" marR="0" rtl="0" algn="l">
              <a:lnSpc>
                <a:spcPct val="100000"/>
              </a:lnSpc>
              <a:spcBef>
                <a:spcPts val="1600"/>
              </a:spcBef>
              <a:spcAft>
                <a:spcPts val="0"/>
              </a:spcAft>
              <a:buClr>
                <a:srgbClr val="000000"/>
              </a:buClr>
              <a:buSzPts val="900"/>
              <a:buFont typeface="IBM Plex Sans"/>
              <a:buChar char="○"/>
              <a:defRPr b="0" i="0" sz="900" u="none" cap="none" strike="noStrike">
                <a:solidFill>
                  <a:srgbClr val="000000"/>
                </a:solidFill>
                <a:latin typeface="IBM Plex Sans"/>
                <a:ea typeface="IBM Plex Sans"/>
                <a:cs typeface="IBM Plex Sans"/>
                <a:sym typeface="IBM Plex Sans"/>
              </a:defRPr>
            </a:lvl5pPr>
            <a:lvl6pPr indent="-285750" lvl="5" marL="2743200" marR="0" rtl="0" algn="l">
              <a:lnSpc>
                <a:spcPct val="100000"/>
              </a:lnSpc>
              <a:spcBef>
                <a:spcPts val="1600"/>
              </a:spcBef>
              <a:spcAft>
                <a:spcPts val="0"/>
              </a:spcAft>
              <a:buClr>
                <a:srgbClr val="000000"/>
              </a:buClr>
              <a:buSzPts val="900"/>
              <a:buFont typeface="IBM Plex Sans"/>
              <a:buChar char="■"/>
              <a:defRPr b="0" i="0" sz="900" u="none" cap="none" strike="noStrike">
                <a:solidFill>
                  <a:srgbClr val="000000"/>
                </a:solidFill>
                <a:latin typeface="IBM Plex Sans"/>
                <a:ea typeface="IBM Plex Sans"/>
                <a:cs typeface="IBM Plex Sans"/>
                <a:sym typeface="IBM Plex Sans"/>
              </a:defRPr>
            </a:lvl6pPr>
            <a:lvl7pPr indent="-285750" lvl="6" marL="3200400" marR="0" rtl="0" algn="l">
              <a:lnSpc>
                <a:spcPct val="100000"/>
              </a:lnSpc>
              <a:spcBef>
                <a:spcPts val="1600"/>
              </a:spcBef>
              <a:spcAft>
                <a:spcPts val="0"/>
              </a:spcAft>
              <a:buClr>
                <a:srgbClr val="000000"/>
              </a:buClr>
              <a:buSzPts val="900"/>
              <a:buFont typeface="IBM Plex Sans"/>
              <a:buChar char="●"/>
              <a:defRPr b="0" i="0" sz="900" u="none" cap="none" strike="noStrike">
                <a:solidFill>
                  <a:srgbClr val="000000"/>
                </a:solidFill>
                <a:latin typeface="IBM Plex Sans"/>
                <a:ea typeface="IBM Plex Sans"/>
                <a:cs typeface="IBM Plex Sans"/>
                <a:sym typeface="IBM Plex Sans"/>
              </a:defRPr>
            </a:lvl7pPr>
            <a:lvl8pPr indent="-285750" lvl="7" marL="3657600" marR="0" rtl="0" algn="l">
              <a:lnSpc>
                <a:spcPct val="100000"/>
              </a:lnSpc>
              <a:spcBef>
                <a:spcPts val="1600"/>
              </a:spcBef>
              <a:spcAft>
                <a:spcPts val="0"/>
              </a:spcAft>
              <a:buClr>
                <a:srgbClr val="000000"/>
              </a:buClr>
              <a:buSzPts val="900"/>
              <a:buFont typeface="IBM Plex Sans"/>
              <a:buChar char="○"/>
              <a:defRPr b="0" i="0" sz="900" u="none" cap="none" strike="noStrike">
                <a:solidFill>
                  <a:srgbClr val="000000"/>
                </a:solidFill>
                <a:latin typeface="IBM Plex Sans"/>
                <a:ea typeface="IBM Plex Sans"/>
                <a:cs typeface="IBM Plex Sans"/>
                <a:sym typeface="IBM Plex Sans"/>
              </a:defRPr>
            </a:lvl8pPr>
            <a:lvl9pPr indent="-285750" lvl="8" marL="4114800" marR="0" rtl="0" algn="l">
              <a:lnSpc>
                <a:spcPct val="100000"/>
              </a:lnSpc>
              <a:spcBef>
                <a:spcPts val="1600"/>
              </a:spcBef>
              <a:spcAft>
                <a:spcPts val="1600"/>
              </a:spcAft>
              <a:buClr>
                <a:srgbClr val="000000"/>
              </a:buClr>
              <a:buSzPts val="900"/>
              <a:buFont typeface="IBM Plex Sans"/>
              <a:buChar char="■"/>
              <a:defRPr b="0" i="0" sz="900" u="none" cap="none" strike="noStrike">
                <a:solidFill>
                  <a:srgbClr val="000000"/>
                </a:solidFill>
                <a:latin typeface="IBM Plex Sans"/>
                <a:ea typeface="IBM Plex Sans"/>
                <a:cs typeface="IBM Plex Sans"/>
                <a:sym typeface="IBM Plex Sans"/>
              </a:defRPr>
            </a:lvl9pPr>
          </a:lstStyle>
          <a:p/>
        </p:txBody>
      </p:sp>
      <p:sp>
        <p:nvSpPr>
          <p:cNvPr id="8" name="Google Shape;8;p1"/>
          <p:cNvSpPr txBox="1"/>
          <p:nvPr>
            <p:ph idx="12" type="sldNum"/>
          </p:nvPr>
        </p:nvSpPr>
        <p:spPr>
          <a:xfrm>
            <a:off x="8472450" y="4701074"/>
            <a:ext cx="548700" cy="355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Poppins Medium"/>
                <a:ea typeface="Poppins Medium"/>
                <a:cs typeface="Poppins Medium"/>
                <a:sym typeface="Poppins Medium"/>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p14:dur="0">
        <p:fade thruBlk="1"/>
      </p:transition>
    </mc:Choice>
    <mc:Fallback>
      <p:transition>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3"/>
          <p:cNvSpPr txBox="1"/>
          <p:nvPr>
            <p:ph type="title"/>
          </p:nvPr>
        </p:nvSpPr>
        <p:spPr>
          <a:xfrm>
            <a:off x="187075" y="700600"/>
            <a:ext cx="8764800" cy="557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800"/>
              <a:buNone/>
            </a:pPr>
            <a:r>
              <a:rPr lang="en" sz="3000">
                <a:solidFill>
                  <a:srgbClr val="1C9CC4"/>
                </a:solidFill>
                <a:latin typeface="Arial"/>
                <a:ea typeface="Arial"/>
                <a:cs typeface="Arial"/>
                <a:sym typeface="Arial"/>
              </a:rPr>
              <a:t>PROJ 113b</a:t>
            </a:r>
            <a:endParaRPr sz="3000">
              <a:solidFill>
                <a:srgbClr val="1C9CC4"/>
              </a:solidFill>
              <a:latin typeface="Arial"/>
              <a:ea typeface="Arial"/>
              <a:cs typeface="Arial"/>
              <a:sym typeface="Arial"/>
            </a:endParaRPr>
          </a:p>
          <a:p>
            <a:pPr indent="0" lvl="0" marL="0" rtl="0" algn="l">
              <a:lnSpc>
                <a:spcPct val="90000"/>
              </a:lnSpc>
              <a:spcBef>
                <a:spcPts val="0"/>
              </a:spcBef>
              <a:spcAft>
                <a:spcPts val="0"/>
              </a:spcAft>
              <a:buSzPts val="4800"/>
              <a:buNone/>
            </a:pPr>
            <a:r>
              <a:t/>
            </a:r>
            <a:endParaRPr sz="3000">
              <a:solidFill>
                <a:srgbClr val="1C9CC4"/>
              </a:solidFill>
              <a:latin typeface="Arial"/>
              <a:ea typeface="Arial"/>
              <a:cs typeface="Arial"/>
              <a:sym typeface="Arial"/>
            </a:endParaRPr>
          </a:p>
          <a:p>
            <a:pPr indent="0" lvl="0" marL="0" rtl="0" algn="l">
              <a:lnSpc>
                <a:spcPct val="90000"/>
              </a:lnSpc>
              <a:spcBef>
                <a:spcPts val="0"/>
              </a:spcBef>
              <a:spcAft>
                <a:spcPts val="0"/>
              </a:spcAft>
              <a:buSzPts val="4800"/>
              <a:buNone/>
            </a:pPr>
            <a:r>
              <a:t/>
            </a:r>
            <a:endParaRPr sz="2000">
              <a:solidFill>
                <a:srgbClr val="1C9CC4"/>
              </a:solidFill>
              <a:latin typeface="Arial"/>
              <a:ea typeface="Arial"/>
              <a:cs typeface="Arial"/>
              <a:sym typeface="Arial"/>
            </a:endParaRPr>
          </a:p>
        </p:txBody>
      </p:sp>
      <p:cxnSp>
        <p:nvCxnSpPr>
          <p:cNvPr id="74" name="Google Shape;74;p13"/>
          <p:cNvCxnSpPr/>
          <p:nvPr/>
        </p:nvCxnSpPr>
        <p:spPr>
          <a:xfrm>
            <a:off x="611147" y="3812700"/>
            <a:ext cx="520500" cy="0"/>
          </a:xfrm>
          <a:prstGeom prst="straightConnector1">
            <a:avLst/>
          </a:prstGeom>
          <a:noFill/>
          <a:ln cap="flat" cmpd="sng" w="19050">
            <a:solidFill>
              <a:schemeClr val="accent1"/>
            </a:solidFill>
            <a:prstDash val="solid"/>
            <a:round/>
            <a:headEnd len="sm" w="sm" type="none"/>
            <a:tailEnd len="sm" w="sm" type="none"/>
          </a:ln>
        </p:spPr>
      </p:cxnSp>
      <p:cxnSp>
        <p:nvCxnSpPr>
          <p:cNvPr id="75" name="Google Shape;75;p13"/>
          <p:cNvCxnSpPr/>
          <p:nvPr/>
        </p:nvCxnSpPr>
        <p:spPr>
          <a:xfrm>
            <a:off x="1995693" y="3812700"/>
            <a:ext cx="520500" cy="0"/>
          </a:xfrm>
          <a:prstGeom prst="straightConnector1">
            <a:avLst/>
          </a:prstGeom>
          <a:noFill/>
          <a:ln cap="flat" cmpd="sng" w="19050">
            <a:solidFill>
              <a:schemeClr val="accent1"/>
            </a:solidFill>
            <a:prstDash val="solid"/>
            <a:round/>
            <a:headEnd len="sm" w="sm" type="none"/>
            <a:tailEnd len="sm" w="sm" type="none"/>
          </a:ln>
        </p:spPr>
      </p:cxnSp>
      <p:sp>
        <p:nvSpPr>
          <p:cNvPr id="76" name="Google Shape;76;p13"/>
          <p:cNvSpPr txBox="1"/>
          <p:nvPr/>
        </p:nvSpPr>
        <p:spPr>
          <a:xfrm>
            <a:off x="536700" y="3844375"/>
            <a:ext cx="1458900" cy="80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700"/>
              <a:buFont typeface="Arial"/>
              <a:buNone/>
            </a:pPr>
            <a:r>
              <a:rPr lang="en" sz="700">
                <a:solidFill>
                  <a:srgbClr val="414141"/>
                </a:solidFill>
                <a:latin typeface="IBM Plex Sans"/>
                <a:ea typeface="IBM Plex Sans"/>
                <a:cs typeface="IBM Plex Sans"/>
                <a:sym typeface="IBM Plex Sans"/>
              </a:rPr>
              <a:t>Philipp Neubauer</a:t>
            </a:r>
            <a:endParaRPr sz="700">
              <a:solidFill>
                <a:srgbClr val="414141"/>
              </a:solidFill>
              <a:latin typeface="IBM Plex Sans"/>
              <a:ea typeface="IBM Plex Sans"/>
              <a:cs typeface="IBM Plex Sans"/>
              <a:sym typeface="IBM Plex Sans"/>
            </a:endParaRPr>
          </a:p>
          <a:p>
            <a:pPr indent="0" lvl="0" marL="0" marR="0" rtl="0" algn="l">
              <a:lnSpc>
                <a:spcPct val="115000"/>
              </a:lnSpc>
              <a:spcBef>
                <a:spcPts val="0"/>
              </a:spcBef>
              <a:spcAft>
                <a:spcPts val="0"/>
              </a:spcAft>
              <a:buClr>
                <a:srgbClr val="000000"/>
              </a:buClr>
              <a:buSzPts val="700"/>
              <a:buFont typeface="Arial"/>
              <a:buNone/>
            </a:pPr>
            <a:r>
              <a:t/>
            </a:r>
            <a:endParaRPr sz="700">
              <a:solidFill>
                <a:srgbClr val="414141"/>
              </a:solidFill>
              <a:latin typeface="IBM Plex Sans"/>
              <a:ea typeface="IBM Plex Sans"/>
              <a:cs typeface="IBM Plex Sans"/>
              <a:sym typeface="IBM Plex Sans"/>
            </a:endParaRPr>
          </a:p>
        </p:txBody>
      </p:sp>
      <p:sp>
        <p:nvSpPr>
          <p:cNvPr id="77" name="Google Shape;77;p13"/>
          <p:cNvSpPr txBox="1"/>
          <p:nvPr/>
        </p:nvSpPr>
        <p:spPr>
          <a:xfrm>
            <a:off x="1921243" y="3844375"/>
            <a:ext cx="1302900" cy="557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700"/>
              <a:buFont typeface="Arial"/>
              <a:buNone/>
            </a:pPr>
            <a:r>
              <a:rPr b="1" i="0" lang="en" sz="700" u="none" cap="none" strike="noStrike">
                <a:solidFill>
                  <a:srgbClr val="414141"/>
                </a:solidFill>
                <a:latin typeface="IBM Plex Sans"/>
                <a:ea typeface="IBM Plex Sans"/>
                <a:cs typeface="IBM Plex Sans"/>
                <a:sym typeface="IBM Plex Sans"/>
              </a:rPr>
              <a:t>Date:</a:t>
            </a:r>
            <a:br>
              <a:rPr b="0" i="0" lang="en" sz="700" u="none" cap="none" strike="noStrike">
                <a:solidFill>
                  <a:srgbClr val="414141"/>
                </a:solidFill>
                <a:latin typeface="IBM Plex Sans"/>
                <a:ea typeface="IBM Plex Sans"/>
                <a:cs typeface="IBM Plex Sans"/>
                <a:sym typeface="IBM Plex Sans"/>
              </a:rPr>
            </a:br>
            <a:r>
              <a:rPr lang="en" sz="700">
                <a:solidFill>
                  <a:srgbClr val="414141"/>
                </a:solidFill>
                <a:latin typeface="IBM Plex Sans"/>
                <a:ea typeface="IBM Plex Sans"/>
                <a:cs typeface="IBM Plex Sans"/>
                <a:sym typeface="IBM Plex Sans"/>
              </a:rPr>
              <a:t>August</a:t>
            </a:r>
            <a:r>
              <a:rPr b="0" i="0" lang="en" sz="700" u="none" cap="none" strike="noStrike">
                <a:solidFill>
                  <a:srgbClr val="414141"/>
                </a:solidFill>
                <a:latin typeface="IBM Plex Sans"/>
                <a:ea typeface="IBM Plex Sans"/>
                <a:cs typeface="IBM Plex Sans"/>
                <a:sym typeface="IBM Plex Sans"/>
              </a:rPr>
              <a:t> 202</a:t>
            </a:r>
            <a:r>
              <a:rPr lang="en" sz="700">
                <a:solidFill>
                  <a:srgbClr val="414141"/>
                </a:solidFill>
                <a:latin typeface="IBM Plex Sans"/>
                <a:ea typeface="IBM Plex Sans"/>
                <a:cs typeface="IBM Plex Sans"/>
                <a:sym typeface="IBM Plex Sans"/>
              </a:rPr>
              <a:t>4</a:t>
            </a:r>
            <a:endParaRPr sz="700">
              <a:solidFill>
                <a:srgbClr val="414141"/>
              </a:solidFill>
              <a:latin typeface="IBM Plex Sans"/>
              <a:ea typeface="IBM Plex Sans"/>
              <a:cs typeface="IBM Plex Sans"/>
              <a:sym typeface="IBM Plex Sans"/>
            </a:endParaRPr>
          </a:p>
          <a:p>
            <a:pPr indent="0" lvl="0" marL="0" marR="0" rtl="0" algn="l">
              <a:lnSpc>
                <a:spcPct val="115000"/>
              </a:lnSpc>
              <a:spcBef>
                <a:spcPts val="0"/>
              </a:spcBef>
              <a:spcAft>
                <a:spcPts val="0"/>
              </a:spcAft>
              <a:buClr>
                <a:srgbClr val="000000"/>
              </a:buClr>
              <a:buSzPts val="700"/>
              <a:buFont typeface="Arial"/>
              <a:buNone/>
            </a:pPr>
            <a:r>
              <a:t/>
            </a:r>
            <a:endParaRPr sz="700">
              <a:solidFill>
                <a:srgbClr val="414141"/>
              </a:solidFill>
              <a:latin typeface="IBM Plex Sans"/>
              <a:ea typeface="IBM Plex Sans"/>
              <a:cs typeface="IBM Plex Sans"/>
              <a:sym typeface="IBM Plex Sans"/>
            </a:endParaRPr>
          </a:p>
        </p:txBody>
      </p:sp>
      <p:sp>
        <p:nvSpPr>
          <p:cNvPr id="78" name="Google Shape;78;p13"/>
          <p:cNvSpPr txBox="1"/>
          <p:nvPr/>
        </p:nvSpPr>
        <p:spPr>
          <a:xfrm>
            <a:off x="245850" y="1295400"/>
            <a:ext cx="86967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1"/>
                </a:solidFill>
              </a:rPr>
              <a:t>D</a:t>
            </a:r>
            <a:r>
              <a:rPr b="1" lang="en" sz="2000">
                <a:solidFill>
                  <a:schemeClr val="accent1"/>
                </a:solidFill>
              </a:rPr>
              <a:t>evelopment of a stock status and management advice</a:t>
            </a:r>
            <a:endParaRPr b="1" sz="2000">
              <a:solidFill>
                <a:schemeClr val="accent1"/>
              </a:solidFill>
            </a:endParaRPr>
          </a:p>
          <a:p>
            <a:pPr indent="0" lvl="0" marL="0" rtl="0" algn="l">
              <a:spcBef>
                <a:spcPts val="0"/>
              </a:spcBef>
              <a:spcAft>
                <a:spcPts val="0"/>
              </a:spcAft>
              <a:buNone/>
            </a:pPr>
            <a:r>
              <a:rPr b="1" lang="en" sz="2000">
                <a:solidFill>
                  <a:schemeClr val="accent1"/>
                </a:solidFill>
              </a:rPr>
              <a:t>template for consistent reporting of stock assessment outcomes, uncertainties and risk</a:t>
            </a:r>
            <a:endParaRPr b="1" sz="2000">
              <a:solidFill>
                <a:schemeClr val="accent1"/>
              </a:solidFill>
            </a:endParaRPr>
          </a:p>
          <a:p>
            <a:pPr indent="0" lvl="0" marL="0" rtl="0" algn="l">
              <a:spcBef>
                <a:spcPts val="0"/>
              </a:spcBef>
              <a:spcAft>
                <a:spcPts val="0"/>
              </a:spcAft>
              <a:buNone/>
            </a:pPr>
            <a:r>
              <a:t/>
            </a:r>
            <a:endParaRPr b="1" sz="2000">
              <a:solidFill>
                <a:schemeClr val="accent1"/>
              </a:solidFill>
            </a:endParaRPr>
          </a:p>
          <a:p>
            <a:pPr indent="0" lvl="0" marL="0" rtl="0" algn="l">
              <a:spcBef>
                <a:spcPts val="0"/>
              </a:spcBef>
              <a:spcAft>
                <a:spcPts val="0"/>
              </a:spcAft>
              <a:buNone/>
            </a:pPr>
            <a:r>
              <a:rPr b="1" lang="en" sz="2000">
                <a:solidFill>
                  <a:schemeClr val="accent1"/>
                </a:solidFill>
              </a:rPr>
              <a:t>SA-WP-10</a:t>
            </a:r>
            <a:endParaRPr b="1" sz="200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464100" y="1296475"/>
            <a:ext cx="5192700" cy="1756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3600"/>
              <a:buNone/>
            </a:pPr>
            <a:r>
              <a:rPr lang="en"/>
              <a:t>Recommendations</a:t>
            </a:r>
            <a:endParaRPr b="0"/>
          </a:p>
        </p:txBody>
      </p:sp>
      <p:sp>
        <p:nvSpPr>
          <p:cNvPr id="133" name="Google Shape;133;p22"/>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4" name="Google Shape;134;p22"/>
          <p:cNvSpPr txBox="1"/>
          <p:nvPr>
            <p:ph idx="2"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lt1"/>
                </a:solidFill>
              </a:rPr>
              <a:t>Stock Assessment of WCPO silky shark</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idx="1" type="body"/>
          </p:nvPr>
        </p:nvSpPr>
        <p:spPr>
          <a:xfrm>
            <a:off x="531125" y="1006650"/>
            <a:ext cx="8266800" cy="3884700"/>
          </a:xfrm>
          <a:prstGeom prst="rect">
            <a:avLst/>
          </a:prstGeom>
        </p:spPr>
        <p:txBody>
          <a:bodyPr anchorCtr="0" anchor="t" bIns="0" lIns="0" spcFirstLastPara="1" rIns="91425" wrap="square" tIns="91425">
            <a:noAutofit/>
          </a:bodyPr>
          <a:lstStyle/>
          <a:p>
            <a:pPr indent="0" lvl="0" marL="0" rtl="0" algn="l">
              <a:spcBef>
                <a:spcPts val="0"/>
              </a:spcBef>
              <a:spcAft>
                <a:spcPts val="0"/>
              </a:spcAft>
              <a:buNone/>
            </a:pPr>
            <a:r>
              <a:rPr lang="en" sz="1400"/>
              <a:t>Based on IPCC guidelines: S</a:t>
            </a:r>
            <a:r>
              <a:rPr lang="en" sz="1400"/>
              <a:t>upport</a:t>
            </a:r>
            <a:r>
              <a:rPr lang="en" sz="1400"/>
              <a:t> transparency, consistency, and comparability, and are designed to support the use of scientific information in decision-making.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“…communicate the degree of certainty in key findings:</a:t>
            </a:r>
            <a:endParaRPr sz="1400"/>
          </a:p>
          <a:p>
            <a:pPr indent="-317500" lvl="0" marL="914400" rtl="0" algn="l">
              <a:spcBef>
                <a:spcPts val="0"/>
              </a:spcBef>
              <a:spcAft>
                <a:spcPts val="0"/>
              </a:spcAft>
              <a:buSzPts val="1400"/>
              <a:buAutoNum type="arabicPeriod"/>
            </a:pPr>
            <a:r>
              <a:rPr b="1" lang="en" sz="1400"/>
              <a:t>Confidence in the validity of a finding</a:t>
            </a:r>
            <a:r>
              <a:rPr lang="en" sz="1400"/>
              <a:t>, based on the type, amount, quality, and consistency of evidence (e.g., mechanistic understanding, theory, data, models, expert judgment) and the degree of agreement. </a:t>
            </a:r>
            <a:r>
              <a:rPr b="1" lang="en" sz="1400"/>
              <a:t>Confidence is expressed qualitatively.</a:t>
            </a:r>
            <a:endParaRPr b="1" sz="1400"/>
          </a:p>
          <a:p>
            <a:pPr indent="-317500" lvl="0" marL="914400" rtl="0" algn="l">
              <a:spcBef>
                <a:spcPts val="0"/>
              </a:spcBef>
              <a:spcAft>
                <a:spcPts val="0"/>
              </a:spcAft>
              <a:buSzPts val="1400"/>
              <a:buAutoNum type="arabicPeriod"/>
            </a:pPr>
            <a:r>
              <a:rPr lang="en" sz="1400"/>
              <a:t>Quantified measures of</a:t>
            </a:r>
            <a:r>
              <a:rPr b="1" lang="en" sz="1400"/>
              <a:t> uncertainty in a finding</a:t>
            </a:r>
            <a:r>
              <a:rPr lang="en" sz="1400"/>
              <a:t> </a:t>
            </a:r>
            <a:r>
              <a:rPr b="1" lang="en" sz="1400"/>
              <a:t>expressed probabilistically</a:t>
            </a:r>
            <a:r>
              <a:rPr lang="en" sz="1400"/>
              <a:t> (based on statistical analysis of observations or model results, or expert judgment).” (Mastrandrea et al. 2010)</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The </a:t>
            </a:r>
            <a:r>
              <a:rPr b="1" lang="en" sz="1400"/>
              <a:t>first point expresses the confidence in data, models and other aspects (or assessment) that lead to the findings, while the second point expresses the uncertainty in the findings (or stock status) themselves. </a:t>
            </a:r>
            <a:r>
              <a:rPr lang="en" sz="1400"/>
              <a:t>This is a useful distinction, as it allows for a clear separation of the confidence in the underlying evidence from the uncertainty in the findings.</a:t>
            </a:r>
            <a:endParaRPr sz="1400"/>
          </a:p>
          <a:p>
            <a:pPr indent="0" lvl="0" marL="457200" rtl="0" algn="l">
              <a:spcBef>
                <a:spcPts val="0"/>
              </a:spcBef>
              <a:spcAft>
                <a:spcPts val="0"/>
              </a:spcAft>
              <a:buNone/>
            </a:pPr>
            <a:r>
              <a:t/>
            </a:r>
            <a:endParaRPr sz="1400"/>
          </a:p>
        </p:txBody>
      </p:sp>
      <p:sp>
        <p:nvSpPr>
          <p:cNvPr id="140" name="Google Shape;140;p23"/>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idx="1" type="body"/>
          </p:nvPr>
        </p:nvSpPr>
        <p:spPr>
          <a:xfrm>
            <a:off x="531125" y="1006650"/>
            <a:ext cx="8424900" cy="3884700"/>
          </a:xfrm>
          <a:prstGeom prst="rect">
            <a:avLst/>
          </a:prstGeom>
        </p:spPr>
        <p:txBody>
          <a:bodyPr anchorCtr="0" anchor="t" bIns="0" lIns="0" spcFirstLastPara="1" rIns="91425" wrap="square" tIns="91425">
            <a:noAutofit/>
          </a:bodyPr>
          <a:lstStyle/>
          <a:p>
            <a:pPr indent="0" lvl="0" marL="0" rtl="0" algn="l">
              <a:spcBef>
                <a:spcPts val="0"/>
              </a:spcBef>
              <a:spcAft>
                <a:spcPts val="0"/>
              </a:spcAft>
              <a:buNone/>
            </a:pPr>
            <a:r>
              <a:rPr lang="en" sz="1400"/>
              <a:t>1. </a:t>
            </a:r>
            <a:r>
              <a:rPr b="1" lang="en" sz="1400"/>
              <a:t>Rename sections of the Stock Status and Management Advice report to better reflect the content: </a:t>
            </a:r>
            <a:endParaRPr b="1" sz="1400"/>
          </a:p>
          <a:p>
            <a:pPr indent="0" lvl="0" marL="0" rtl="0" algn="l">
              <a:spcBef>
                <a:spcPts val="0"/>
              </a:spcBef>
              <a:spcAft>
                <a:spcPts val="0"/>
              </a:spcAft>
              <a:buNone/>
            </a:pPr>
            <a:r>
              <a:t/>
            </a:r>
            <a:endParaRPr b="1" sz="1400"/>
          </a:p>
          <a:p>
            <a:pPr indent="-317500" lvl="0" marL="457200" rtl="0" algn="l">
              <a:spcBef>
                <a:spcPts val="0"/>
              </a:spcBef>
              <a:spcAft>
                <a:spcPts val="0"/>
              </a:spcAft>
              <a:buSzPts val="1400"/>
              <a:buChar char="●"/>
            </a:pPr>
            <a:r>
              <a:rPr lang="en" sz="1400"/>
              <a:t>Currently, reports are split into ”Stock Status and trends” and ”Management Advice” sections. However, the content of each is not always consistent with the title, and the two sections are not always clearly distinguished. </a:t>
            </a:r>
            <a:endParaRPr sz="1400"/>
          </a:p>
          <a:p>
            <a:pPr indent="-317500" lvl="0" marL="457200" rtl="0" algn="l">
              <a:spcBef>
                <a:spcPts val="1000"/>
              </a:spcBef>
              <a:spcAft>
                <a:spcPts val="0"/>
              </a:spcAft>
              <a:buSzPts val="1400"/>
              <a:buChar char="●"/>
            </a:pPr>
            <a:r>
              <a:rPr lang="en" sz="1400"/>
              <a:t>The Stock Status section should be renamed to ”</a:t>
            </a:r>
            <a:r>
              <a:rPr b="1" lang="en" sz="1400"/>
              <a:t>Stock Assessment and Trends</a:t>
            </a:r>
            <a:r>
              <a:rPr lang="en" sz="1400"/>
              <a:t>”:</a:t>
            </a:r>
            <a:endParaRPr sz="1400"/>
          </a:p>
          <a:p>
            <a:pPr indent="-317500" lvl="1" marL="914400" rtl="0" algn="l">
              <a:spcBef>
                <a:spcPts val="1000"/>
              </a:spcBef>
              <a:spcAft>
                <a:spcPts val="0"/>
              </a:spcAft>
              <a:buClr>
                <a:schemeClr val="dk1"/>
              </a:buClr>
              <a:buSzPts val="1400"/>
              <a:buChar char="○"/>
            </a:pPr>
            <a:r>
              <a:rPr lang="en" sz="1400">
                <a:solidFill>
                  <a:schemeClr val="dk1"/>
                </a:solidFill>
              </a:rPr>
              <a:t>O</a:t>
            </a:r>
            <a:r>
              <a:rPr lang="en" sz="1400">
                <a:solidFill>
                  <a:schemeClr val="dk1"/>
                </a:solidFill>
              </a:rPr>
              <a:t>utlines the evidence and modelling results used to assess the stock.</a:t>
            </a:r>
            <a:endParaRPr sz="1400"/>
          </a:p>
          <a:p>
            <a:pPr indent="-317500" lvl="0" marL="457200" rtl="0" algn="l">
              <a:spcBef>
                <a:spcPts val="1000"/>
              </a:spcBef>
              <a:spcAft>
                <a:spcPts val="0"/>
              </a:spcAft>
              <a:buSzPts val="1400"/>
              <a:buChar char="●"/>
            </a:pPr>
            <a:r>
              <a:rPr lang="en" sz="1400"/>
              <a:t>The Management Advice section should be renamed to ”</a:t>
            </a:r>
            <a:r>
              <a:rPr b="1" lang="en" sz="1400"/>
              <a:t>Stock Status and Management Advice</a:t>
            </a:r>
            <a:r>
              <a:rPr lang="en" sz="1400"/>
              <a:t>”.</a:t>
            </a:r>
            <a:endParaRPr sz="1400"/>
          </a:p>
          <a:p>
            <a:pPr indent="-317500" lvl="1" marL="914400" rtl="0" algn="l">
              <a:spcBef>
                <a:spcPts val="1000"/>
              </a:spcBef>
              <a:spcAft>
                <a:spcPts val="0"/>
              </a:spcAft>
              <a:buSzPts val="1400"/>
              <a:buChar char="○"/>
            </a:pPr>
            <a:r>
              <a:rPr lang="en" sz="1400"/>
              <a:t>Measures the performance of the stock against management objectives (i.e., stock status; expressed as biomass relative to target and limit reference points) </a:t>
            </a:r>
            <a:endParaRPr sz="1400"/>
          </a:p>
          <a:p>
            <a:pPr indent="-317500" lvl="1" marL="914400" rtl="0" algn="l">
              <a:spcBef>
                <a:spcPts val="1600"/>
              </a:spcBef>
              <a:spcAft>
                <a:spcPts val="0"/>
              </a:spcAft>
              <a:buSzPts val="1400"/>
              <a:buChar char="○"/>
            </a:pPr>
            <a:r>
              <a:rPr lang="en" sz="1400"/>
              <a:t>Resulting advice provided to managers based on status and trends.</a:t>
            </a:r>
            <a:endParaRPr sz="1400"/>
          </a:p>
          <a:p>
            <a:pPr indent="0" lvl="0" marL="0" rtl="0" algn="l">
              <a:spcBef>
                <a:spcPts val="1000"/>
              </a:spcBef>
              <a:spcAft>
                <a:spcPts val="0"/>
              </a:spcAft>
              <a:buNone/>
            </a:pPr>
            <a:r>
              <a:t/>
            </a:r>
            <a:endParaRPr sz="1400"/>
          </a:p>
          <a:p>
            <a:pPr indent="0" lvl="0" marL="457200" rtl="0" algn="l">
              <a:spcBef>
                <a:spcPts val="0"/>
              </a:spcBef>
              <a:spcAft>
                <a:spcPts val="0"/>
              </a:spcAft>
              <a:buNone/>
            </a:pPr>
            <a:r>
              <a:t/>
            </a:r>
            <a:endParaRPr sz="1400"/>
          </a:p>
        </p:txBody>
      </p:sp>
      <p:sp>
        <p:nvSpPr>
          <p:cNvPr id="146" name="Google Shape;146;p24"/>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txBox="1"/>
          <p:nvPr>
            <p:ph idx="1" type="body"/>
          </p:nvPr>
        </p:nvSpPr>
        <p:spPr>
          <a:xfrm>
            <a:off x="531125" y="1006650"/>
            <a:ext cx="8424900" cy="3884700"/>
          </a:xfrm>
          <a:prstGeom prst="rect">
            <a:avLst/>
          </a:prstGeom>
        </p:spPr>
        <p:txBody>
          <a:bodyPr anchorCtr="0" anchor="t" bIns="0" lIns="0" spcFirstLastPara="1" rIns="91425" wrap="square" tIns="91425">
            <a:noAutofit/>
          </a:bodyPr>
          <a:lstStyle/>
          <a:p>
            <a:pPr indent="0" lvl="0" marL="0" rtl="0" algn="l">
              <a:spcBef>
                <a:spcPts val="0"/>
              </a:spcBef>
              <a:spcAft>
                <a:spcPts val="0"/>
              </a:spcAft>
              <a:buNone/>
            </a:pPr>
            <a:r>
              <a:rPr lang="en" sz="1400"/>
              <a:t>2</a:t>
            </a:r>
            <a:r>
              <a:rPr lang="en" sz="1400"/>
              <a:t>. </a:t>
            </a:r>
            <a:r>
              <a:rPr b="1" lang="en" sz="1400"/>
              <a:t> Consistent section content: Stock Assessment and Trends</a:t>
            </a:r>
            <a:endParaRPr b="1" sz="1400"/>
          </a:p>
          <a:p>
            <a:pPr indent="0" lvl="0" marL="0" rtl="0" algn="l">
              <a:spcBef>
                <a:spcPts val="0"/>
              </a:spcBef>
              <a:spcAft>
                <a:spcPts val="0"/>
              </a:spcAft>
              <a:buNone/>
            </a:pPr>
            <a:r>
              <a:t/>
            </a:r>
            <a:endParaRPr b="1" sz="1100"/>
          </a:p>
          <a:p>
            <a:pPr indent="0" lvl="0" marL="0" rtl="0" algn="l">
              <a:spcBef>
                <a:spcPts val="0"/>
              </a:spcBef>
              <a:spcAft>
                <a:spcPts val="0"/>
              </a:spcAft>
              <a:buNone/>
            </a:pPr>
            <a:r>
              <a:rPr lang="en" sz="1100"/>
              <a:t>(a) Describe assessment structure and rationale (Figure 1, Table 1)</a:t>
            </a:r>
            <a:endParaRPr sz="1100"/>
          </a:p>
          <a:p>
            <a:pPr indent="0" lvl="0" marL="0" rtl="0" algn="l">
              <a:spcBef>
                <a:spcPts val="0"/>
              </a:spcBef>
              <a:spcAft>
                <a:spcPts val="0"/>
              </a:spcAft>
              <a:buNone/>
            </a:pPr>
            <a:r>
              <a:rPr lang="en" sz="1100"/>
              <a:t>(b) Describe main uncertainties considered (Table 2)</a:t>
            </a:r>
            <a:endParaRPr sz="1100"/>
          </a:p>
          <a:p>
            <a:pPr indent="0" lvl="0" marL="0" rtl="0" algn="l">
              <a:spcBef>
                <a:spcPts val="0"/>
              </a:spcBef>
              <a:spcAft>
                <a:spcPts val="0"/>
              </a:spcAft>
              <a:buNone/>
            </a:pPr>
            <a:r>
              <a:rPr lang="en" sz="1100"/>
              <a:t>(c) Describe annual catch estimates and trends (Figure 2)</a:t>
            </a:r>
            <a:endParaRPr sz="1100"/>
          </a:p>
          <a:p>
            <a:pPr indent="0" lvl="0" marL="0" rtl="0" algn="l">
              <a:spcBef>
                <a:spcPts val="0"/>
              </a:spcBef>
              <a:spcAft>
                <a:spcPts val="0"/>
              </a:spcAft>
              <a:buNone/>
            </a:pPr>
            <a:r>
              <a:rPr lang="en" sz="1100"/>
              <a:t>(d) Describe CPUE trends and other indicators of biomass trends (Figure 3)</a:t>
            </a:r>
            <a:endParaRPr sz="1100"/>
          </a:p>
          <a:p>
            <a:pPr indent="0" lvl="0" marL="0" rtl="0" algn="l">
              <a:spcBef>
                <a:spcPts val="0"/>
              </a:spcBef>
              <a:spcAft>
                <a:spcPts val="0"/>
              </a:spcAft>
              <a:buNone/>
            </a:pPr>
            <a:r>
              <a:rPr lang="en" sz="1100"/>
              <a:t>(e) Describe trends in diagnostic model, including recruitment, spawning potential and fishing mortality (Figure 4-6)</a:t>
            </a:r>
            <a:endParaRPr sz="1100"/>
          </a:p>
          <a:p>
            <a:pPr indent="0" lvl="0" marL="0" rtl="0" algn="l">
              <a:spcBef>
                <a:spcPts val="0"/>
              </a:spcBef>
              <a:spcAft>
                <a:spcPts val="0"/>
              </a:spcAft>
              <a:buNone/>
            </a:pPr>
            <a:r>
              <a:rPr lang="en" sz="1100"/>
              <a:t>(f) Describe the depletion of spawning stock biomass and associated uncertainty (Figure 7)</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 Table 1. Assessment structure, including key fisheries and catch proportions. No defined format to accommodate alternative assessment methods.</a:t>
            </a:r>
            <a:endParaRPr sz="1100"/>
          </a:p>
          <a:p>
            <a:pPr indent="0" lvl="0" marL="0" rtl="0" algn="l">
              <a:spcBef>
                <a:spcPts val="0"/>
              </a:spcBef>
              <a:spcAft>
                <a:spcPts val="0"/>
              </a:spcAft>
              <a:buNone/>
            </a:pPr>
            <a:r>
              <a:rPr lang="en" sz="1100"/>
              <a:t>• Table 2. Summary of main sources of uncertainty in the assessment, with a degree of confidence assigned to each aspect of the assessment and potential source of uncertainty.</a:t>
            </a:r>
            <a:endParaRPr sz="1100"/>
          </a:p>
          <a:p>
            <a:pPr indent="0" lvl="0" marL="0" rtl="0" algn="l">
              <a:spcBef>
                <a:spcPts val="0"/>
              </a:spcBef>
              <a:spcAft>
                <a:spcPts val="0"/>
              </a:spcAft>
              <a:buNone/>
            </a:pPr>
            <a:r>
              <a:rPr lang="en" sz="1100"/>
              <a:t>• Figure 1. Spatial structure used in the 20XX stock assessment model. </a:t>
            </a:r>
            <a:endParaRPr sz="1100"/>
          </a:p>
          <a:p>
            <a:pPr indent="0" lvl="0" marL="0" rtl="0" algn="l">
              <a:spcBef>
                <a:spcPts val="0"/>
              </a:spcBef>
              <a:spcAft>
                <a:spcPts val="0"/>
              </a:spcAft>
              <a:buNone/>
            </a:pPr>
            <a:r>
              <a:rPr lang="en" sz="1100"/>
              <a:t>• Figure 2. Time series of total annual catch (1000’s mt) by fishing gear over the full assessment period.</a:t>
            </a:r>
            <a:endParaRPr sz="1100"/>
          </a:p>
          <a:p>
            <a:pPr indent="0" lvl="0" marL="0" rtl="0" algn="l">
              <a:spcBef>
                <a:spcPts val="0"/>
              </a:spcBef>
              <a:spcAft>
                <a:spcPts val="0"/>
              </a:spcAft>
              <a:buNone/>
            </a:pPr>
            <a:r>
              <a:rPr lang="en" sz="1100"/>
              <a:t>• Figure 3. Time series of CPUE and/or other main abundance indices.</a:t>
            </a:r>
            <a:endParaRPr sz="1100"/>
          </a:p>
          <a:p>
            <a:pPr indent="0" lvl="0" marL="0" rtl="0" algn="l">
              <a:spcBef>
                <a:spcPts val="0"/>
              </a:spcBef>
              <a:spcAft>
                <a:spcPts val="0"/>
              </a:spcAft>
              <a:buNone/>
            </a:pPr>
            <a:r>
              <a:rPr lang="en" sz="1100"/>
              <a:t>• Figure 4. Estimated annual average recruitment (by model region, if spatial) for the diagnostic case model, including estimation uncertainty.</a:t>
            </a:r>
            <a:endParaRPr sz="1100"/>
          </a:p>
          <a:p>
            <a:pPr indent="0" lvl="0" marL="0" rtl="0" algn="l">
              <a:spcBef>
                <a:spcPts val="0"/>
              </a:spcBef>
              <a:spcAft>
                <a:spcPts val="0"/>
              </a:spcAft>
              <a:buNone/>
            </a:pPr>
            <a:r>
              <a:rPr lang="en" sz="1100"/>
              <a:t>• Figure 5. Estimated annual average spawning potential by model region for diagnostic case model,including estimation uncertainty.</a:t>
            </a:r>
            <a:endParaRPr sz="1100"/>
          </a:p>
          <a:p>
            <a:pPr indent="0" lvl="0" marL="0" rtl="0" algn="l">
              <a:spcBef>
                <a:spcPts val="0"/>
              </a:spcBef>
              <a:spcAft>
                <a:spcPts val="0"/>
              </a:spcAft>
              <a:buNone/>
            </a:pPr>
            <a:r>
              <a:rPr lang="en" sz="1100"/>
              <a:t>• Figure 6. Estimated annual average juvenile and adult fishing mortality for the diagnostic case model, including estimation uncertainty.</a:t>
            </a:r>
            <a:endParaRPr sz="1100"/>
          </a:p>
          <a:p>
            <a:pPr indent="0" lvl="0" marL="0" rtl="0" algn="l">
              <a:spcBef>
                <a:spcPts val="0"/>
              </a:spcBef>
              <a:spcAft>
                <a:spcPts val="0"/>
              </a:spcAft>
              <a:buNone/>
            </a:pPr>
            <a:r>
              <a:rPr lang="en" sz="1100"/>
              <a:t>• Figure 7. Plot showing the trajectories of spawning biomass and spawning biomass depletion (of spawning potential) by region including uncertainty arising from estimation, structural and intrinsic uncertainties (variability and process error).</a:t>
            </a:r>
            <a:endParaRPr sz="1100"/>
          </a:p>
          <a:p>
            <a:pPr indent="0" lvl="0" marL="0" rtl="0" algn="l">
              <a:spcBef>
                <a:spcPts val="0"/>
              </a:spcBef>
              <a:spcAft>
                <a:spcPts val="0"/>
              </a:spcAft>
              <a:buNone/>
            </a:pPr>
            <a:r>
              <a:t/>
            </a:r>
            <a:endParaRPr b="1"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152" name="Google Shape;152;p25"/>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idx="1" type="body"/>
          </p:nvPr>
        </p:nvSpPr>
        <p:spPr>
          <a:xfrm>
            <a:off x="531125" y="1006650"/>
            <a:ext cx="8424900" cy="3884700"/>
          </a:xfrm>
          <a:prstGeom prst="rect">
            <a:avLst/>
          </a:prstGeom>
        </p:spPr>
        <p:txBody>
          <a:bodyPr anchorCtr="0" anchor="t" bIns="0" lIns="0" spcFirstLastPara="1" rIns="91425" wrap="square" tIns="91425">
            <a:noAutofit/>
          </a:bodyPr>
          <a:lstStyle/>
          <a:p>
            <a:pPr indent="0" lvl="0" marL="0" rtl="0" algn="l">
              <a:spcBef>
                <a:spcPts val="0"/>
              </a:spcBef>
              <a:spcAft>
                <a:spcPts val="0"/>
              </a:spcAft>
              <a:buNone/>
            </a:pPr>
            <a:r>
              <a:rPr lang="en" sz="1400"/>
              <a:t>2. </a:t>
            </a:r>
            <a:r>
              <a:rPr b="1" lang="en" sz="1400"/>
              <a:t> Consistent section content: </a:t>
            </a:r>
            <a:r>
              <a:rPr b="1" lang="en" sz="1400"/>
              <a:t>Stock Status and Management Advice</a:t>
            </a:r>
            <a:endParaRPr b="1" sz="1400"/>
          </a:p>
          <a:p>
            <a:pPr indent="0" lvl="0" marL="0" rtl="0" algn="l">
              <a:spcBef>
                <a:spcPts val="0"/>
              </a:spcBef>
              <a:spcAft>
                <a:spcPts val="0"/>
              </a:spcAft>
              <a:buNone/>
            </a:pPr>
            <a:r>
              <a:t/>
            </a:r>
            <a:endParaRPr b="1" sz="1100"/>
          </a:p>
          <a:p>
            <a:pPr indent="0" lvl="0" marL="0" rtl="0" algn="l">
              <a:spcBef>
                <a:spcPts val="0"/>
              </a:spcBef>
              <a:spcAft>
                <a:spcPts val="0"/>
              </a:spcAft>
              <a:buNone/>
            </a:pPr>
            <a:r>
              <a:rPr lang="en" sz="1100"/>
              <a:t>(a) </a:t>
            </a:r>
            <a:r>
              <a:rPr lang="en" sz="1100"/>
              <a:t>Describe stock assessment results compared to the previous assessment</a:t>
            </a:r>
            <a:endParaRPr sz="1100"/>
          </a:p>
          <a:p>
            <a:pPr indent="0" lvl="0" marL="0" rtl="0" algn="l">
              <a:spcBef>
                <a:spcPts val="0"/>
              </a:spcBef>
              <a:spcAft>
                <a:spcPts val="0"/>
              </a:spcAft>
              <a:buNone/>
            </a:pPr>
            <a:r>
              <a:rPr lang="en" sz="1100"/>
              <a:t>(b) Describe management quantities for recent years related to LRP, TRP, and/or other agreed objectives with CMMs (Table 3, Figures 7 and 8)</a:t>
            </a:r>
            <a:endParaRPr sz="1100"/>
          </a:p>
          <a:p>
            <a:pPr indent="0" lvl="0" marL="0" rtl="0" algn="l">
              <a:spcBef>
                <a:spcPts val="0"/>
              </a:spcBef>
              <a:spcAft>
                <a:spcPts val="0"/>
              </a:spcAft>
              <a:buNone/>
            </a:pPr>
            <a:r>
              <a:rPr lang="en" sz="1100"/>
              <a:t>(c) Describe projections (where relevant; Figure 9)</a:t>
            </a:r>
            <a:endParaRPr sz="1100"/>
          </a:p>
          <a:p>
            <a:pPr indent="0" lvl="0" marL="0" rtl="0" algn="l">
              <a:spcBef>
                <a:spcPts val="0"/>
              </a:spcBef>
              <a:spcAft>
                <a:spcPts val="0"/>
              </a:spcAft>
              <a:buNone/>
            </a:pPr>
            <a:r>
              <a:rPr lang="en" sz="1100"/>
              <a:t>(d) Describe agreed recommendations based on the results of the stock assessment (possibly more than 1 paragraph; include in Table 3 summary)</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 Figure 7. Majuro plot summarising the results for each of the models including uncertainty arising from estimation, structural and intrinsic uncertainties (variability and process error).</a:t>
            </a:r>
            <a:endParaRPr sz="1100"/>
          </a:p>
          <a:p>
            <a:pPr indent="0" lvl="0" marL="0" rtl="0" algn="l">
              <a:spcBef>
                <a:spcPts val="0"/>
              </a:spcBef>
              <a:spcAft>
                <a:spcPts val="0"/>
              </a:spcAft>
              <a:buNone/>
            </a:pPr>
            <a:r>
              <a:rPr lang="en" sz="1100"/>
              <a:t>• Figure 8. Kobe plot summarising the results for each of the models including uncertainty arising from estimation, structural and intrinsic uncertainties (variability and process error).</a:t>
            </a:r>
            <a:endParaRPr sz="1100"/>
          </a:p>
          <a:p>
            <a:pPr indent="0" lvl="0" marL="0" rtl="0" algn="l">
              <a:spcBef>
                <a:spcPts val="0"/>
              </a:spcBef>
              <a:spcAft>
                <a:spcPts val="0"/>
              </a:spcAft>
              <a:buNone/>
            </a:pPr>
            <a:r>
              <a:rPr lang="en" sz="1100"/>
              <a:t>• Figure 9. Plot showing projected stock status under recent fishing levels, including uncertainty arising from estimation, structural and intrinsic uncertainties (variability and process error).</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b="1"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158" name="Google Shape;158;p26"/>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idx="1" type="body"/>
          </p:nvPr>
        </p:nvSpPr>
        <p:spPr>
          <a:xfrm>
            <a:off x="531125" y="1006650"/>
            <a:ext cx="8424900" cy="3884700"/>
          </a:xfrm>
          <a:prstGeom prst="rect">
            <a:avLst/>
          </a:prstGeom>
        </p:spPr>
        <p:txBody>
          <a:bodyPr anchorCtr="0" anchor="t" bIns="0" lIns="0" spcFirstLastPara="1" rIns="91425" wrap="square" tIns="91425">
            <a:noAutofit/>
          </a:bodyPr>
          <a:lstStyle/>
          <a:p>
            <a:pPr indent="0" lvl="0" marL="0" rtl="0" algn="l">
              <a:spcBef>
                <a:spcPts val="0"/>
              </a:spcBef>
              <a:spcAft>
                <a:spcPts val="0"/>
              </a:spcAft>
              <a:buNone/>
            </a:pPr>
            <a:r>
              <a:rPr lang="en" sz="1400"/>
              <a:t>3</a:t>
            </a:r>
            <a:r>
              <a:rPr lang="en" sz="1400"/>
              <a:t>. </a:t>
            </a:r>
            <a:r>
              <a:rPr b="1" lang="en" sz="1400"/>
              <a:t> Consistent language: Stock assessment and trends</a:t>
            </a:r>
            <a:endParaRPr b="1" sz="1400"/>
          </a:p>
          <a:p>
            <a:pPr indent="0" lvl="0" marL="0" rtl="0" algn="l">
              <a:spcBef>
                <a:spcPts val="0"/>
              </a:spcBef>
              <a:spcAft>
                <a:spcPts val="0"/>
              </a:spcAft>
              <a:buNone/>
            </a:pPr>
            <a:r>
              <a:t/>
            </a:r>
            <a:endParaRPr b="1" sz="1400"/>
          </a:p>
          <a:p>
            <a:pPr indent="-317500" lvl="0" marL="457200" rtl="0" algn="l">
              <a:spcBef>
                <a:spcPts val="0"/>
              </a:spcBef>
              <a:spcAft>
                <a:spcPts val="0"/>
              </a:spcAft>
              <a:buSzPts val="1400"/>
              <a:buChar char="●"/>
            </a:pPr>
            <a:r>
              <a:rPr lang="en" sz="1400"/>
              <a:t>Should include a summary of the main sources of uncertainty in the assessment with</a:t>
            </a:r>
            <a:r>
              <a:rPr b="1" lang="en" sz="1400"/>
              <a:t> a degree of confidence </a:t>
            </a:r>
            <a:r>
              <a:rPr lang="en" sz="1400"/>
              <a:t>assigned to each aspect of the assessment and potential source of uncertainty, consistent with the IPCC guidelines for statements about evidence. </a:t>
            </a:r>
            <a:endParaRPr sz="1400"/>
          </a:p>
          <a:p>
            <a:pPr indent="-317500" lvl="0" marL="457200" rtl="0" algn="l">
              <a:spcBef>
                <a:spcPts val="0"/>
              </a:spcBef>
              <a:spcAft>
                <a:spcPts val="0"/>
              </a:spcAft>
              <a:buSzPts val="1400"/>
              <a:buChar char="●"/>
            </a:pPr>
            <a:r>
              <a:rPr lang="en" sz="1400"/>
              <a:t>A simple 3-level scale may be sufficient to achieve this - high, medium, and low confidence. While these are not explicit probabilistic statements, they provide a useful indication of the level of confidence that the </a:t>
            </a:r>
            <a:r>
              <a:rPr b="1" lang="en" sz="1400"/>
              <a:t>assessment team</a:t>
            </a:r>
            <a:r>
              <a:rPr lang="en" sz="1400"/>
              <a:t> has in each aspect of an assessment.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We note that the </a:t>
            </a:r>
            <a:r>
              <a:rPr b="1" lang="en" sz="1400"/>
              <a:t>confidence level is not a representation of the degree of uncertainty itself</a:t>
            </a:r>
            <a:r>
              <a:rPr lang="en" sz="1400"/>
              <a:t> (i.e., whether the uncertainty is substantial or minor), </a:t>
            </a:r>
            <a:r>
              <a:rPr b="1" lang="en" sz="1400"/>
              <a:t>but whether the assessment outcomes adequately address the uncertainties. </a:t>
            </a:r>
            <a:endParaRPr b="1"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164" name="Google Shape;164;p27"/>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idx="1" type="body"/>
          </p:nvPr>
        </p:nvSpPr>
        <p:spPr>
          <a:xfrm>
            <a:off x="531125" y="1006650"/>
            <a:ext cx="8424900" cy="3884700"/>
          </a:xfrm>
          <a:prstGeom prst="rect">
            <a:avLst/>
          </a:prstGeom>
        </p:spPr>
        <p:txBody>
          <a:bodyPr anchorCtr="0" anchor="t" bIns="0" lIns="0" spcFirstLastPara="1" rIns="91425" wrap="square" tIns="91425">
            <a:noAutofit/>
          </a:bodyPr>
          <a:lstStyle/>
          <a:p>
            <a:pPr indent="0" lvl="0" marL="0" rtl="0" algn="l">
              <a:spcBef>
                <a:spcPts val="0"/>
              </a:spcBef>
              <a:spcAft>
                <a:spcPts val="0"/>
              </a:spcAft>
              <a:buNone/>
            </a:pPr>
            <a:r>
              <a:rPr lang="en" sz="1400"/>
              <a:t>3. </a:t>
            </a:r>
            <a:r>
              <a:rPr b="1" lang="en" sz="1400"/>
              <a:t> Consistent language: Stock assessment and trends</a:t>
            </a:r>
            <a:endParaRPr b="1" sz="1400"/>
          </a:p>
          <a:p>
            <a:pPr indent="0" lvl="0" marL="0" rtl="0" algn="l">
              <a:spcBef>
                <a:spcPts val="0"/>
              </a:spcBef>
              <a:spcAft>
                <a:spcPts val="0"/>
              </a:spcAft>
              <a:buNone/>
            </a:pPr>
            <a:r>
              <a:t/>
            </a:r>
            <a:endParaRPr b="1"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170" name="Google Shape;170;p28"/>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a:t>
            </a:r>
            <a:endParaRPr/>
          </a:p>
        </p:txBody>
      </p:sp>
      <p:pic>
        <p:nvPicPr>
          <p:cNvPr id="171" name="Google Shape;171;p28"/>
          <p:cNvPicPr preferRelativeResize="0"/>
          <p:nvPr/>
        </p:nvPicPr>
        <p:blipFill>
          <a:blip r:embed="rId3">
            <a:alphaModFix/>
          </a:blip>
          <a:stretch>
            <a:fillRect/>
          </a:stretch>
        </p:blipFill>
        <p:spPr>
          <a:xfrm>
            <a:off x="588075" y="1521100"/>
            <a:ext cx="6886376" cy="3370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idx="1" type="body"/>
          </p:nvPr>
        </p:nvSpPr>
        <p:spPr>
          <a:xfrm>
            <a:off x="531125" y="1006650"/>
            <a:ext cx="7653300" cy="3884700"/>
          </a:xfrm>
          <a:prstGeom prst="rect">
            <a:avLst/>
          </a:prstGeom>
        </p:spPr>
        <p:txBody>
          <a:bodyPr anchorCtr="0" anchor="t" bIns="0" lIns="0" spcFirstLastPara="1" rIns="91425" wrap="square" tIns="91425">
            <a:noAutofit/>
          </a:bodyPr>
          <a:lstStyle/>
          <a:p>
            <a:pPr indent="0" lvl="0" marL="0" rtl="0" algn="l">
              <a:spcBef>
                <a:spcPts val="0"/>
              </a:spcBef>
              <a:spcAft>
                <a:spcPts val="0"/>
              </a:spcAft>
              <a:buNone/>
            </a:pPr>
            <a:r>
              <a:rPr lang="en" sz="1400"/>
              <a:t>3. </a:t>
            </a:r>
            <a:r>
              <a:rPr b="1" lang="en" sz="1400"/>
              <a:t> Consistent language: </a:t>
            </a:r>
            <a:r>
              <a:rPr b="1" lang="en" sz="1400">
                <a:solidFill>
                  <a:schemeClr val="dk1"/>
                </a:solidFill>
              </a:rPr>
              <a:t>Stock Status and Management Advice</a:t>
            </a:r>
            <a:endParaRPr b="1" sz="1400"/>
          </a:p>
          <a:p>
            <a:pPr indent="0" lvl="0" marL="0" rtl="0" algn="l">
              <a:spcBef>
                <a:spcPts val="0"/>
              </a:spcBef>
              <a:spcAft>
                <a:spcPts val="0"/>
              </a:spcAft>
              <a:buNone/>
            </a:pPr>
            <a:r>
              <a:t/>
            </a:r>
            <a:endParaRPr b="1" sz="1400"/>
          </a:p>
          <a:p>
            <a:pPr indent="-317500" lvl="0" marL="457200" rtl="0" algn="l">
              <a:spcBef>
                <a:spcPts val="0"/>
              </a:spcBef>
              <a:spcAft>
                <a:spcPts val="0"/>
              </a:spcAft>
              <a:buSzPts val="1400"/>
              <a:buChar char="●"/>
            </a:pPr>
            <a:r>
              <a:rPr lang="en" sz="1400"/>
              <a:t>IPCC likelihood categories should be applied together with corresponding probability statements to facilitate cross-cultural and contextual understanding. </a:t>
            </a:r>
            <a:endParaRPr sz="1400"/>
          </a:p>
          <a:p>
            <a:pPr indent="-317500" lvl="0" marL="457200" rtl="0" algn="l">
              <a:spcBef>
                <a:spcPts val="1000"/>
              </a:spcBef>
              <a:spcAft>
                <a:spcPts val="0"/>
              </a:spcAft>
              <a:buSzPts val="1400"/>
              <a:buChar char="●"/>
            </a:pPr>
            <a:r>
              <a:rPr lang="en" sz="1400"/>
              <a:t>Assigned probability statements are a direct reflection of the degree of a posteriori uncertainty (i.e., the total uncertainty) resulting from the assessment process. </a:t>
            </a:r>
            <a:endParaRPr sz="1400"/>
          </a:p>
          <a:p>
            <a:pPr indent="-317500" lvl="0" marL="457200" rtl="0" algn="l">
              <a:spcBef>
                <a:spcPts val="1000"/>
              </a:spcBef>
              <a:spcAft>
                <a:spcPts val="0"/>
              </a:spcAft>
              <a:buSzPts val="1400"/>
              <a:buChar char="●"/>
            </a:pPr>
            <a:r>
              <a:rPr lang="en" sz="1400"/>
              <a:t>If the model is thought to adequately represent all major uncertainties (e.g., by integrating over key uncertainties in a Bayesian model or a weighted model ensemble), then the probabilities and associated IPCC likelihood categories can be directly applied to model outcomes (e.g., to the model grid). </a:t>
            </a:r>
            <a:endParaRPr sz="1400"/>
          </a:p>
          <a:p>
            <a:pPr indent="-317500" lvl="0" marL="457200" rtl="0" algn="l">
              <a:spcBef>
                <a:spcPts val="1000"/>
              </a:spcBef>
              <a:spcAft>
                <a:spcPts val="0"/>
              </a:spcAft>
              <a:buSzPts val="1400"/>
              <a:buChar char="●"/>
            </a:pPr>
            <a:r>
              <a:rPr lang="en" sz="1400"/>
              <a:t>If substantial uncertainties (i.e., those likely to give a substantially wider uncertainty or different outcome) are unresolved, then probability statements should be moderated to account for unresolved uncertainties.</a:t>
            </a:r>
            <a:endParaRPr sz="1400"/>
          </a:p>
          <a:p>
            <a:pPr indent="0" lvl="0" marL="0" rtl="0" algn="l">
              <a:spcBef>
                <a:spcPts val="100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177" name="Google Shape;177;p29"/>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a:t>
            </a:r>
            <a:endParaRPr/>
          </a:p>
        </p:txBody>
      </p:sp>
      <p:pic>
        <p:nvPicPr>
          <p:cNvPr id="183" name="Google Shape;183;p30"/>
          <p:cNvPicPr preferRelativeResize="0"/>
          <p:nvPr/>
        </p:nvPicPr>
        <p:blipFill>
          <a:blip r:embed="rId3">
            <a:alphaModFix/>
          </a:blip>
          <a:stretch>
            <a:fillRect/>
          </a:stretch>
        </p:blipFill>
        <p:spPr>
          <a:xfrm>
            <a:off x="2453996" y="1791100"/>
            <a:ext cx="3016100" cy="1995650"/>
          </a:xfrm>
          <a:prstGeom prst="rect">
            <a:avLst/>
          </a:prstGeom>
          <a:noFill/>
          <a:ln>
            <a:noFill/>
          </a:ln>
        </p:spPr>
      </p:pic>
      <p:sp>
        <p:nvSpPr>
          <p:cNvPr id="184" name="Google Shape;184;p30"/>
          <p:cNvSpPr txBox="1"/>
          <p:nvPr/>
        </p:nvSpPr>
        <p:spPr>
          <a:xfrm>
            <a:off x="570150" y="1065913"/>
            <a:ext cx="592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IBM Plex Sans"/>
                <a:ea typeface="IBM Plex Sans"/>
                <a:cs typeface="IBM Plex Sans"/>
                <a:sym typeface="IBM Plex Sans"/>
              </a:rPr>
              <a:t>3. </a:t>
            </a:r>
            <a:r>
              <a:rPr b="1" lang="en">
                <a:solidFill>
                  <a:schemeClr val="dk1"/>
                </a:solidFill>
                <a:latin typeface="IBM Plex Sans"/>
                <a:ea typeface="IBM Plex Sans"/>
                <a:cs typeface="IBM Plex Sans"/>
                <a:sym typeface="IBM Plex Sans"/>
              </a:rPr>
              <a:t> Consistent language: Stock Status and Management Advice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idx="1" type="body"/>
          </p:nvPr>
        </p:nvSpPr>
        <p:spPr>
          <a:xfrm>
            <a:off x="531125" y="1006650"/>
            <a:ext cx="7653300" cy="3884700"/>
          </a:xfrm>
          <a:prstGeom prst="rect">
            <a:avLst/>
          </a:prstGeom>
        </p:spPr>
        <p:txBody>
          <a:bodyPr anchorCtr="0" anchor="t" bIns="0" lIns="0" spcFirstLastPara="1" rIns="91425" wrap="square" tIns="91425">
            <a:noAutofit/>
          </a:bodyPr>
          <a:lstStyle/>
          <a:p>
            <a:pPr indent="0" lvl="0" marL="0" rtl="0" algn="l">
              <a:spcBef>
                <a:spcPts val="0"/>
              </a:spcBef>
              <a:spcAft>
                <a:spcPts val="0"/>
              </a:spcAft>
              <a:buNone/>
            </a:pPr>
            <a:r>
              <a:rPr lang="en" sz="1400"/>
              <a:t>4</a:t>
            </a:r>
            <a:r>
              <a:rPr lang="en" sz="1400"/>
              <a:t>. </a:t>
            </a:r>
            <a:r>
              <a:rPr b="1" lang="en" sz="1400"/>
              <a:t> Tabulate uncertainties</a:t>
            </a:r>
            <a:endParaRPr b="1" sz="1400"/>
          </a:p>
          <a:p>
            <a:pPr indent="0" lvl="0" marL="0" rtl="0" algn="l">
              <a:spcBef>
                <a:spcPts val="0"/>
              </a:spcBef>
              <a:spcAft>
                <a:spcPts val="0"/>
              </a:spcAft>
              <a:buNone/>
            </a:pPr>
            <a:r>
              <a:t/>
            </a:r>
            <a:endParaRPr b="1"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190" name="Google Shape;190;p31"/>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a:t>
            </a:r>
            <a:endParaRPr/>
          </a:p>
        </p:txBody>
      </p:sp>
      <p:pic>
        <p:nvPicPr>
          <p:cNvPr id="191" name="Google Shape;191;p31"/>
          <p:cNvPicPr preferRelativeResize="0"/>
          <p:nvPr/>
        </p:nvPicPr>
        <p:blipFill>
          <a:blip r:embed="rId3">
            <a:alphaModFix/>
          </a:blip>
          <a:stretch>
            <a:fillRect/>
          </a:stretch>
        </p:blipFill>
        <p:spPr>
          <a:xfrm>
            <a:off x="531125" y="1428275"/>
            <a:ext cx="7207349" cy="3580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2" name="Shape 82"/>
        <p:cNvGrpSpPr/>
        <p:nvPr/>
      </p:nvGrpSpPr>
      <p:grpSpPr>
        <a:xfrm>
          <a:off x="0" y="0"/>
          <a:ext cx="0" cy="0"/>
          <a:chOff x="0" y="0"/>
          <a:chExt cx="0" cy="0"/>
        </a:xfrm>
      </p:grpSpPr>
      <p:sp>
        <p:nvSpPr>
          <p:cNvPr id="83" name="Google Shape;83;p14"/>
          <p:cNvSpPr txBox="1"/>
          <p:nvPr>
            <p:ph type="title"/>
          </p:nvPr>
        </p:nvSpPr>
        <p:spPr>
          <a:xfrm>
            <a:off x="464100" y="1296475"/>
            <a:ext cx="5192700" cy="1756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3600"/>
              <a:buNone/>
            </a:pPr>
            <a:r>
              <a:rPr lang="en"/>
              <a:t>Survey results</a:t>
            </a:r>
            <a:endParaRPr b="0"/>
          </a:p>
        </p:txBody>
      </p:sp>
      <p:sp>
        <p:nvSpPr>
          <p:cNvPr id="84" name="Google Shape;84;p14"/>
          <p:cNvSpPr txBox="1"/>
          <p:nvPr>
            <p:ph idx="12" type="sldNum"/>
          </p:nvPr>
        </p:nvSpPr>
        <p:spPr>
          <a:xfrm>
            <a:off x="27775" y="4686247"/>
            <a:ext cx="453900" cy="35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85" name="Google Shape;85;p14"/>
          <p:cNvSpPr txBox="1"/>
          <p:nvPr>
            <p:ph idx="2" type="title"/>
          </p:nvPr>
        </p:nvSpPr>
        <p:spPr>
          <a:xfrm>
            <a:off x="532774" y="4724837"/>
            <a:ext cx="2761800" cy="27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lt1"/>
                </a:solidFill>
              </a:rPr>
              <a:t>Stock Assessment of WCPO silky shark</a:t>
            </a:r>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2"/>
          <p:cNvSpPr txBox="1"/>
          <p:nvPr>
            <p:ph idx="1" type="body"/>
          </p:nvPr>
        </p:nvSpPr>
        <p:spPr>
          <a:xfrm>
            <a:off x="531125" y="1006650"/>
            <a:ext cx="7653300" cy="3884700"/>
          </a:xfrm>
          <a:prstGeom prst="rect">
            <a:avLst/>
          </a:prstGeom>
        </p:spPr>
        <p:txBody>
          <a:bodyPr anchorCtr="0" anchor="t" bIns="0" lIns="0" spcFirstLastPara="1" rIns="91425" wrap="square" tIns="91425">
            <a:noAutofit/>
          </a:bodyPr>
          <a:lstStyle/>
          <a:p>
            <a:pPr indent="0" lvl="0" marL="0" rtl="0" algn="l">
              <a:spcBef>
                <a:spcPts val="0"/>
              </a:spcBef>
              <a:spcAft>
                <a:spcPts val="0"/>
              </a:spcAft>
              <a:buNone/>
            </a:pPr>
            <a:r>
              <a:rPr lang="en" sz="1400"/>
              <a:t>5</a:t>
            </a:r>
            <a:r>
              <a:rPr lang="en" sz="1400"/>
              <a:t>. </a:t>
            </a:r>
            <a:r>
              <a:rPr b="1" lang="en" sz="1400"/>
              <a:t> T</a:t>
            </a:r>
            <a:r>
              <a:rPr b="1" lang="en" sz="1400"/>
              <a:t>abulate stock status: </a:t>
            </a:r>
            <a:endParaRPr b="1" sz="1400"/>
          </a:p>
          <a:p>
            <a:pPr indent="0" lvl="0" marL="0" rtl="0" algn="l">
              <a:spcBef>
                <a:spcPts val="0"/>
              </a:spcBef>
              <a:spcAft>
                <a:spcPts val="0"/>
              </a:spcAft>
              <a:buNone/>
            </a:pPr>
            <a:r>
              <a:t/>
            </a:r>
            <a:endParaRPr b="1"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197" name="Google Shape;197;p32"/>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a:t>
            </a:r>
            <a:endParaRPr/>
          </a:p>
        </p:txBody>
      </p:sp>
      <p:pic>
        <p:nvPicPr>
          <p:cNvPr id="198" name="Google Shape;198;p32"/>
          <p:cNvPicPr preferRelativeResize="0"/>
          <p:nvPr/>
        </p:nvPicPr>
        <p:blipFill>
          <a:blip r:embed="rId3">
            <a:alphaModFix/>
          </a:blip>
          <a:stretch>
            <a:fillRect/>
          </a:stretch>
        </p:blipFill>
        <p:spPr>
          <a:xfrm>
            <a:off x="3087841" y="1006650"/>
            <a:ext cx="6056159" cy="41368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3"/>
          <p:cNvSpPr txBox="1"/>
          <p:nvPr>
            <p:ph idx="1" type="body"/>
          </p:nvPr>
        </p:nvSpPr>
        <p:spPr>
          <a:xfrm>
            <a:off x="531125" y="1006650"/>
            <a:ext cx="7653300" cy="3884700"/>
          </a:xfrm>
          <a:prstGeom prst="rect">
            <a:avLst/>
          </a:prstGeom>
        </p:spPr>
        <p:txBody>
          <a:bodyPr anchorCtr="0" anchor="t" bIns="0" lIns="0" spcFirstLastPara="1" rIns="91425" wrap="square" tIns="91425">
            <a:noAutofit/>
          </a:bodyPr>
          <a:lstStyle/>
          <a:p>
            <a:pPr indent="0" lvl="0" marL="0" rtl="0" algn="l">
              <a:spcBef>
                <a:spcPts val="0"/>
              </a:spcBef>
              <a:spcAft>
                <a:spcPts val="0"/>
              </a:spcAft>
              <a:buNone/>
            </a:pPr>
            <a:r>
              <a:rPr lang="en" sz="1400"/>
              <a:t>5. </a:t>
            </a:r>
            <a:r>
              <a:rPr b="1" lang="en" sz="1400"/>
              <a:t> Tabulate stock status: </a:t>
            </a:r>
            <a:endParaRPr b="1" sz="1400"/>
          </a:p>
          <a:p>
            <a:pPr indent="0" lvl="0" marL="0" rtl="0" algn="l">
              <a:spcBef>
                <a:spcPts val="0"/>
              </a:spcBef>
              <a:spcAft>
                <a:spcPts val="0"/>
              </a:spcAft>
              <a:buNone/>
            </a:pPr>
            <a:r>
              <a:t/>
            </a:r>
            <a:endParaRPr b="1"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204" name="Google Shape;204;p33"/>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a:t>
            </a:r>
            <a:endParaRPr/>
          </a:p>
        </p:txBody>
      </p:sp>
      <p:pic>
        <p:nvPicPr>
          <p:cNvPr id="205" name="Google Shape;205;p33"/>
          <p:cNvPicPr preferRelativeResize="0"/>
          <p:nvPr/>
        </p:nvPicPr>
        <p:blipFill>
          <a:blip r:embed="rId3">
            <a:alphaModFix/>
          </a:blip>
          <a:stretch>
            <a:fillRect/>
          </a:stretch>
        </p:blipFill>
        <p:spPr>
          <a:xfrm>
            <a:off x="2801549" y="849475"/>
            <a:ext cx="6342450" cy="42940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4"/>
          <p:cNvSpPr txBox="1"/>
          <p:nvPr>
            <p:ph idx="1" type="body"/>
          </p:nvPr>
        </p:nvSpPr>
        <p:spPr>
          <a:xfrm>
            <a:off x="531125" y="1006650"/>
            <a:ext cx="7653300" cy="3884700"/>
          </a:xfrm>
          <a:prstGeom prst="rect">
            <a:avLst/>
          </a:prstGeom>
        </p:spPr>
        <p:txBody>
          <a:bodyPr anchorCtr="0" anchor="t" bIns="0" lIns="0" spcFirstLastPara="1" rIns="91425" wrap="square" tIns="91425">
            <a:noAutofit/>
          </a:bodyPr>
          <a:lstStyle/>
          <a:p>
            <a:pPr indent="0" lvl="0" marL="0" rtl="0" algn="l">
              <a:spcBef>
                <a:spcPts val="0"/>
              </a:spcBef>
              <a:spcAft>
                <a:spcPts val="0"/>
              </a:spcAft>
              <a:buNone/>
            </a:pPr>
            <a:r>
              <a:rPr lang="en" sz="1400"/>
              <a:t>6</a:t>
            </a:r>
            <a:r>
              <a:rPr lang="en" sz="1400"/>
              <a:t>. </a:t>
            </a:r>
            <a:r>
              <a:rPr b="1" lang="en" sz="1400"/>
              <a:t> Web-based reporting tool</a:t>
            </a:r>
            <a:endParaRPr b="1" sz="1400"/>
          </a:p>
          <a:p>
            <a:pPr indent="0" lvl="0" marL="0" rtl="0" algn="l">
              <a:spcBef>
                <a:spcPts val="0"/>
              </a:spcBef>
              <a:spcAft>
                <a:spcPts val="0"/>
              </a:spcAft>
              <a:buNone/>
            </a:pPr>
            <a:r>
              <a:t/>
            </a:r>
            <a:endParaRPr b="1" sz="1400"/>
          </a:p>
          <a:p>
            <a:pPr indent="0" lvl="0" marL="0" rtl="0" algn="l">
              <a:spcBef>
                <a:spcPts val="0"/>
              </a:spcBef>
              <a:spcAft>
                <a:spcPts val="0"/>
              </a:spcAft>
              <a:buNone/>
            </a:pPr>
            <a:r>
              <a:rPr lang="en" sz="1400"/>
              <a:t>A web-based reporting app, such as the tool used to provide access to reporting by CCAMLAR, could be developed to provide a consistent and user-friendly interface for accessing stock assessment reports.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This tool could allow users to easily navigate between summaries and more detailed reports, view the main results of the assessments, and access the full report in PDF format. Could also provide links to the main figures and tables in the report, as well as any supplementary material that may be available.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This will help to make the reports more accessible to a wider audience, and improve the transparency and consistency of the advice provided.</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211" name="Google Shape;211;p34"/>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ph type="title"/>
          </p:nvPr>
        </p:nvSpPr>
        <p:spPr>
          <a:xfrm>
            <a:off x="464100" y="1144075"/>
            <a:ext cx="8487900" cy="1756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800"/>
              <a:buNone/>
            </a:pPr>
            <a:r>
              <a:rPr lang="en" sz="4000"/>
              <a:t>Thank you for your input!</a:t>
            </a:r>
            <a:endParaRPr sz="4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6"/>
          <p:cNvSpPr txBox="1"/>
          <p:nvPr>
            <p:ph idx="1" type="body"/>
          </p:nvPr>
        </p:nvSpPr>
        <p:spPr>
          <a:xfrm>
            <a:off x="187950" y="905000"/>
            <a:ext cx="8768100" cy="3884700"/>
          </a:xfrm>
          <a:prstGeom prst="rect">
            <a:avLst/>
          </a:prstGeom>
        </p:spPr>
        <p:txBody>
          <a:bodyPr anchorCtr="0" anchor="t" bIns="0" lIns="0" spcFirstLastPara="1" rIns="91425" wrap="square" tIns="91425">
            <a:noAutofit/>
          </a:bodyPr>
          <a:lstStyle/>
          <a:p>
            <a:pPr indent="0" lvl="0" marL="457200" rtl="0" algn="l">
              <a:spcBef>
                <a:spcPts val="0"/>
              </a:spcBef>
              <a:spcAft>
                <a:spcPts val="0"/>
              </a:spcAft>
              <a:buNone/>
            </a:pPr>
            <a:r>
              <a:t/>
            </a:r>
            <a:endParaRPr b="1" sz="1400"/>
          </a:p>
          <a:p>
            <a:pPr indent="0" lvl="0" marL="457200" rtl="0" algn="l">
              <a:spcBef>
                <a:spcPts val="0"/>
              </a:spcBef>
              <a:spcAft>
                <a:spcPts val="0"/>
              </a:spcAft>
              <a:buNone/>
            </a:pPr>
            <a:r>
              <a:rPr b="1" lang="en" sz="1400"/>
              <a:t>OBJECTIVE</a:t>
            </a:r>
            <a:endParaRPr b="1" sz="1400"/>
          </a:p>
          <a:p>
            <a:pPr indent="0" lvl="0" marL="457200" rtl="0" algn="l">
              <a:spcBef>
                <a:spcPts val="0"/>
              </a:spcBef>
              <a:spcAft>
                <a:spcPts val="0"/>
              </a:spcAft>
              <a:buClr>
                <a:schemeClr val="dk1"/>
              </a:buClr>
              <a:buSzPts val="1100"/>
              <a:buFont typeface="Arial"/>
              <a:buNone/>
            </a:pPr>
            <a:r>
              <a:t/>
            </a:r>
            <a:endParaRPr sz="1400"/>
          </a:p>
          <a:p>
            <a:pPr indent="0" lvl="0" marL="457200" rtl="0" algn="l">
              <a:spcBef>
                <a:spcPts val="0"/>
              </a:spcBef>
              <a:spcAft>
                <a:spcPts val="0"/>
              </a:spcAft>
              <a:buClr>
                <a:schemeClr val="dk1"/>
              </a:buClr>
              <a:buSzPts val="1100"/>
              <a:buFont typeface="Arial"/>
              <a:buNone/>
            </a:pPr>
            <a:r>
              <a:rPr lang="en" sz="1400"/>
              <a:t>Develop in consultation with assessment working groups and fisheries managers, a reporting</a:t>
            </a:r>
            <a:endParaRPr sz="1400"/>
          </a:p>
          <a:p>
            <a:pPr indent="0" lvl="0" marL="457200" rtl="0" algn="l">
              <a:spcBef>
                <a:spcPts val="0"/>
              </a:spcBef>
              <a:spcAft>
                <a:spcPts val="0"/>
              </a:spcAft>
              <a:buClr>
                <a:schemeClr val="dk1"/>
              </a:buClr>
              <a:buSzPts val="1100"/>
              <a:buFont typeface="Arial"/>
              <a:buNone/>
            </a:pPr>
            <a:r>
              <a:rPr lang="en" sz="1400"/>
              <a:t>template for stock status and management advice that will assist in making stock assessments</a:t>
            </a:r>
            <a:endParaRPr sz="1400"/>
          </a:p>
          <a:p>
            <a:pPr indent="0" lvl="0" marL="457200" rtl="0" algn="l">
              <a:spcBef>
                <a:spcPts val="0"/>
              </a:spcBef>
              <a:spcAft>
                <a:spcPts val="0"/>
              </a:spcAft>
              <a:buClr>
                <a:schemeClr val="dk1"/>
              </a:buClr>
              <a:buSzPts val="1100"/>
              <a:buFont typeface="Arial"/>
              <a:buNone/>
            </a:pPr>
            <a:r>
              <a:rPr lang="en" sz="1400"/>
              <a:t>reported to the WCPFC accountable to a consistent reporting framework.</a:t>
            </a:r>
            <a:endParaRPr sz="1400"/>
          </a:p>
          <a:p>
            <a:pPr indent="0" lvl="0" marL="457200" rtl="0" algn="l">
              <a:spcBef>
                <a:spcPts val="0"/>
              </a:spcBef>
              <a:spcAft>
                <a:spcPts val="0"/>
              </a:spcAft>
              <a:buNone/>
            </a:pPr>
            <a:r>
              <a:t/>
            </a:r>
            <a:endParaRPr sz="1400"/>
          </a:p>
        </p:txBody>
      </p:sp>
      <p:sp>
        <p:nvSpPr>
          <p:cNvPr id="222" name="Google Shape;222;p36"/>
          <p:cNvSpPr txBox="1"/>
          <p:nvPr>
            <p:ph type="title"/>
          </p:nvPr>
        </p:nvSpPr>
        <p:spPr>
          <a:xfrm>
            <a:off x="532775" y="4724825"/>
            <a:ext cx="4942200" cy="274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Proj 113b</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223" name="Google Shape;223;p36"/>
          <p:cNvSpPr txBox="1"/>
          <p:nvPr>
            <p:ph idx="12" type="sldNum"/>
          </p:nvPr>
        </p:nvSpPr>
        <p:spPr>
          <a:xfrm>
            <a:off x="27775" y="4686247"/>
            <a:ext cx="453900" cy="355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24" name="Google Shape;224;p36"/>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TOR</a:t>
            </a:r>
            <a:endParaRPr/>
          </a:p>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idx="1" type="body"/>
          </p:nvPr>
        </p:nvSpPr>
        <p:spPr>
          <a:xfrm>
            <a:off x="187950" y="676400"/>
            <a:ext cx="8768100" cy="3884700"/>
          </a:xfrm>
          <a:prstGeom prst="rect">
            <a:avLst/>
          </a:prstGeom>
        </p:spPr>
        <p:txBody>
          <a:bodyPr anchorCtr="0" anchor="t" bIns="0" lIns="0" spcFirstLastPara="1" rIns="91425" wrap="square" tIns="91425">
            <a:noAutofit/>
          </a:bodyPr>
          <a:lstStyle/>
          <a:p>
            <a:pPr indent="0" lvl="0" marL="457200" rtl="0" algn="l">
              <a:spcBef>
                <a:spcPts val="0"/>
              </a:spcBef>
              <a:spcAft>
                <a:spcPts val="0"/>
              </a:spcAft>
              <a:buNone/>
            </a:pPr>
            <a:r>
              <a:rPr b="1" lang="en" sz="1400"/>
              <a:t>SCOPE OF WORK</a:t>
            </a:r>
            <a:endParaRPr b="1" sz="1400"/>
          </a:p>
          <a:p>
            <a:pPr indent="-317500" lvl="0" marL="457200" rtl="0" algn="l">
              <a:spcBef>
                <a:spcPts val="0"/>
              </a:spcBef>
              <a:spcAft>
                <a:spcPts val="0"/>
              </a:spcAft>
              <a:buSzPts val="1400"/>
              <a:buAutoNum type="arabicPeriod"/>
            </a:pPr>
            <a:r>
              <a:rPr lang="en" sz="1400"/>
              <a:t>Develop, in consultation with assessment team, the SPC, and fisheries managers, a template for reporting uncertainties alongside stock status and management advice for WCPFC stock assessments. Elements that should be considered as part of this reporting template are: </a:t>
            </a:r>
            <a:endParaRPr sz="1400"/>
          </a:p>
          <a:p>
            <a:pPr indent="-317500" lvl="1" marL="1371600" rtl="0" algn="l">
              <a:spcBef>
                <a:spcPts val="0"/>
              </a:spcBef>
              <a:spcAft>
                <a:spcPts val="0"/>
              </a:spcAft>
              <a:buSzPts val="1400"/>
              <a:buAutoNum type="alphaLcPeriod"/>
            </a:pPr>
            <a:r>
              <a:rPr lang="en" sz="1400"/>
              <a:t>Consistently applicable terminology around stock status, uncertainty, and management risk for all stock assessments reported to the WCPFC for efficient communication;</a:t>
            </a:r>
            <a:endParaRPr sz="1400"/>
          </a:p>
          <a:p>
            <a:pPr indent="-317500" lvl="1" marL="1371600" rtl="0" algn="l">
              <a:spcBef>
                <a:spcPts val="0"/>
              </a:spcBef>
              <a:spcAft>
                <a:spcPts val="0"/>
              </a:spcAft>
              <a:buSzPts val="1400"/>
              <a:buAutoNum type="alphaLcPeriod"/>
            </a:pPr>
            <a:r>
              <a:rPr lang="en" sz="1400"/>
              <a:t>Recommended measures/classifications of stock status, uncertainty, and risk to be provided for stock assessments in the WCPFC, including descriptions of the measures so that differences between measures can be understood by managers;</a:t>
            </a:r>
            <a:endParaRPr sz="1400"/>
          </a:p>
          <a:p>
            <a:pPr indent="-317500" lvl="1" marL="1371600" rtl="0" algn="l">
              <a:spcBef>
                <a:spcPts val="0"/>
              </a:spcBef>
              <a:spcAft>
                <a:spcPts val="0"/>
              </a:spcAft>
              <a:buSzPts val="1400"/>
              <a:buAutoNum type="alphaLcPeriod"/>
            </a:pPr>
            <a:r>
              <a:rPr lang="en" sz="1400"/>
              <a:t>Communication about the quality of information used for determining stock status and management advice,</a:t>
            </a:r>
            <a:endParaRPr sz="1400"/>
          </a:p>
          <a:p>
            <a:pPr indent="-317500" lvl="1" marL="1371600" rtl="0" algn="l">
              <a:spcBef>
                <a:spcPts val="0"/>
              </a:spcBef>
              <a:spcAft>
                <a:spcPts val="0"/>
              </a:spcAft>
              <a:buSzPts val="1400"/>
              <a:buAutoNum type="alphaLcPeriod"/>
            </a:pPr>
            <a:r>
              <a:rPr lang="en" sz="1400"/>
              <a:t>Qualification and quantification of uncertainties should consider:</a:t>
            </a:r>
            <a:endParaRPr sz="1400"/>
          </a:p>
          <a:p>
            <a:pPr indent="-317500" lvl="2" marL="1828800" rtl="0" algn="l">
              <a:spcBef>
                <a:spcPts val="0"/>
              </a:spcBef>
              <a:spcAft>
                <a:spcPts val="0"/>
              </a:spcAft>
              <a:buSzPts val="1400"/>
              <a:buAutoNum type="romanLcPeriod"/>
            </a:pPr>
            <a:r>
              <a:rPr lang="en" sz="1400"/>
              <a:t>Data quality/quantity</a:t>
            </a:r>
            <a:endParaRPr sz="1400"/>
          </a:p>
          <a:p>
            <a:pPr indent="-317500" lvl="2" marL="1828800" rtl="0" algn="l">
              <a:spcBef>
                <a:spcPts val="0"/>
              </a:spcBef>
              <a:spcAft>
                <a:spcPts val="0"/>
              </a:spcAft>
              <a:buSzPts val="1400"/>
              <a:buAutoNum type="romanLcPeriod"/>
            </a:pPr>
            <a:r>
              <a:rPr lang="en" sz="1400"/>
              <a:t>Model/population: structural uncertainty, biological information/assumptions</a:t>
            </a:r>
            <a:endParaRPr sz="1400"/>
          </a:p>
          <a:p>
            <a:pPr indent="-317500" lvl="2" marL="1828800" rtl="0" algn="l">
              <a:spcBef>
                <a:spcPts val="0"/>
              </a:spcBef>
              <a:spcAft>
                <a:spcPts val="0"/>
              </a:spcAft>
              <a:buSzPts val="1400"/>
              <a:buAutoNum type="romanLcPeriod"/>
            </a:pPr>
            <a:r>
              <a:rPr lang="en" sz="1400"/>
              <a:t>Parameter/estimation uncertainty</a:t>
            </a:r>
            <a:endParaRPr sz="1400"/>
          </a:p>
          <a:p>
            <a:pPr indent="-317500" lvl="1" marL="1371600" rtl="0" algn="l">
              <a:spcBef>
                <a:spcPts val="0"/>
              </a:spcBef>
              <a:spcAft>
                <a:spcPts val="0"/>
              </a:spcAft>
              <a:buSzPts val="1400"/>
              <a:buAutoNum type="alphaLcPeriod"/>
            </a:pPr>
            <a:r>
              <a:rPr lang="en" sz="1400"/>
              <a:t>Specification of the key uncertainties and potential impacts – qualify the likely impact of key uncertainties for stock status and management advice, and,</a:t>
            </a:r>
            <a:endParaRPr sz="1400"/>
          </a:p>
          <a:p>
            <a:pPr indent="-317500" lvl="1" marL="1371600" rtl="0" algn="l">
              <a:spcBef>
                <a:spcPts val="0"/>
              </a:spcBef>
              <a:spcAft>
                <a:spcPts val="0"/>
              </a:spcAft>
              <a:buSzPts val="1400"/>
              <a:buAutoNum type="alphaLcPeriod"/>
            </a:pPr>
            <a:r>
              <a:rPr lang="en" sz="1400"/>
              <a:t>Provision of research recommendations to address key uncertainties.</a:t>
            </a:r>
            <a:endParaRPr sz="1400"/>
          </a:p>
          <a:p>
            <a:pPr indent="-317500" lvl="0" marL="914400" rtl="0" algn="l">
              <a:spcBef>
                <a:spcPts val="0"/>
              </a:spcBef>
              <a:spcAft>
                <a:spcPts val="0"/>
              </a:spcAft>
              <a:buSzPts val="1400"/>
              <a:buAutoNum type="arabicPeriod"/>
            </a:pPr>
            <a:r>
              <a:rPr lang="en" sz="1400"/>
              <a:t>Present a summary report with a proposed reporting template, with alternative options (if necessary), for consideration at SC20.</a:t>
            </a:r>
            <a:endParaRPr sz="1400"/>
          </a:p>
          <a:p>
            <a:pPr indent="0" lvl="0" marL="457200" rtl="0" algn="l">
              <a:spcBef>
                <a:spcPts val="0"/>
              </a:spcBef>
              <a:spcAft>
                <a:spcPts val="0"/>
              </a:spcAft>
              <a:buNone/>
            </a:pPr>
            <a:r>
              <a:t/>
            </a:r>
            <a:endParaRPr sz="1400"/>
          </a:p>
        </p:txBody>
      </p:sp>
      <p:sp>
        <p:nvSpPr>
          <p:cNvPr id="230" name="Google Shape;230;p37"/>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TOR</a:t>
            </a:r>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9" name="Shape 89"/>
        <p:cNvGrpSpPr/>
        <p:nvPr/>
      </p:nvGrpSpPr>
      <p:grpSpPr>
        <a:xfrm>
          <a:off x="0" y="0"/>
          <a:ext cx="0" cy="0"/>
          <a:chOff x="0" y="0"/>
          <a:chExt cx="0" cy="0"/>
        </a:xfrm>
      </p:grpSpPr>
      <p:sp>
        <p:nvSpPr>
          <p:cNvPr id="90" name="Google Shape;90;p15"/>
          <p:cNvSpPr txBox="1"/>
          <p:nvPr>
            <p:ph idx="1" type="body"/>
          </p:nvPr>
        </p:nvSpPr>
        <p:spPr>
          <a:xfrm>
            <a:off x="187950" y="676400"/>
            <a:ext cx="8401200" cy="3884700"/>
          </a:xfrm>
          <a:prstGeom prst="rect">
            <a:avLst/>
          </a:prstGeom>
        </p:spPr>
        <p:txBody>
          <a:bodyPr anchorCtr="0" anchor="t" bIns="0" lIns="0" spcFirstLastPara="1" rIns="91425" wrap="square" tIns="91425">
            <a:noAutofit/>
          </a:bodyPr>
          <a:lstStyle/>
          <a:p>
            <a:pPr indent="0" lvl="0" marL="457200" rtl="0" algn="l">
              <a:spcBef>
                <a:spcPts val="0"/>
              </a:spcBef>
              <a:spcAft>
                <a:spcPts val="0"/>
              </a:spcAft>
              <a:buNone/>
            </a:pPr>
            <a:r>
              <a:t/>
            </a:r>
            <a:endParaRPr b="1" sz="1400">
              <a:solidFill>
                <a:schemeClr val="dk1"/>
              </a:solidFill>
            </a:endParaRPr>
          </a:p>
          <a:p>
            <a:pPr indent="0" lvl="0" marL="0" rtl="0" algn="l">
              <a:lnSpc>
                <a:spcPct val="90000"/>
              </a:lnSpc>
              <a:spcBef>
                <a:spcPts val="0"/>
              </a:spcBef>
              <a:spcAft>
                <a:spcPts val="0"/>
              </a:spcAft>
              <a:buNone/>
            </a:pPr>
            <a:r>
              <a:rPr b="1" lang="en" sz="1800">
                <a:solidFill>
                  <a:srgbClr val="19A9D0"/>
                </a:solidFill>
              </a:rPr>
              <a:t>Current reporting</a:t>
            </a:r>
            <a:endParaRPr b="1" sz="1800">
              <a:solidFill>
                <a:srgbClr val="19A9D0"/>
              </a:solidFill>
            </a:endParaRPr>
          </a:p>
          <a:p>
            <a:pPr indent="0" lvl="0" marL="457200" rtl="0" algn="l">
              <a:spcBef>
                <a:spcPts val="0"/>
              </a:spcBef>
              <a:spcAft>
                <a:spcPts val="0"/>
              </a:spcAft>
              <a:buNone/>
            </a:pPr>
            <a:r>
              <a:t/>
            </a:r>
            <a:endParaRPr b="1" sz="1400">
              <a:solidFill>
                <a:schemeClr val="dk1"/>
              </a:solidFill>
            </a:endParaRPr>
          </a:p>
          <a:p>
            <a:pPr indent="0" lvl="0" marL="457200" rtl="0" algn="l">
              <a:spcBef>
                <a:spcPts val="0"/>
              </a:spcBef>
              <a:spcAft>
                <a:spcPts val="0"/>
              </a:spcAft>
              <a:buNone/>
            </a:pPr>
            <a:r>
              <a:t/>
            </a:r>
            <a:endParaRPr b="1" sz="1400">
              <a:solidFill>
                <a:schemeClr val="dk1"/>
              </a:solidFill>
            </a:endParaRPr>
          </a:p>
          <a:p>
            <a:pPr indent="-317500" lvl="0" marL="457200" rtl="0" algn="l">
              <a:spcBef>
                <a:spcPts val="0"/>
              </a:spcBef>
              <a:spcAft>
                <a:spcPts val="0"/>
              </a:spcAft>
              <a:buSzPts val="1400"/>
              <a:buChar char="●"/>
            </a:pPr>
            <a:r>
              <a:rPr lang="en" sz="1400"/>
              <a:t>C</a:t>
            </a:r>
            <a:r>
              <a:rPr lang="en" sz="1400"/>
              <a:t>urrent reporting of stock status and management advice is sufficiently detailed and clear</a:t>
            </a:r>
            <a:endParaRPr sz="1400"/>
          </a:p>
          <a:p>
            <a:pPr indent="-317500" lvl="0" marL="457200" rtl="0" algn="l">
              <a:spcBef>
                <a:spcPts val="1000"/>
              </a:spcBef>
              <a:spcAft>
                <a:spcPts val="0"/>
              </a:spcAft>
              <a:buSzPts val="1400"/>
              <a:buChar char="●"/>
            </a:pPr>
            <a:r>
              <a:rPr lang="en" sz="1400"/>
              <a:t>Mixed response with regards to reporting of uncertainty being sufficient </a:t>
            </a:r>
            <a:endParaRPr sz="1400"/>
          </a:p>
          <a:p>
            <a:pPr indent="-317500" lvl="1" marL="1371600" rtl="0" algn="l">
              <a:spcBef>
                <a:spcPts val="1000"/>
              </a:spcBef>
              <a:spcAft>
                <a:spcPts val="0"/>
              </a:spcAft>
              <a:buSzPts val="1400"/>
              <a:buChar char="○"/>
            </a:pPr>
            <a:r>
              <a:rPr lang="en" sz="1400"/>
              <a:t>(≈2/3) of respondents considered current reporting of uncertainties sufficient for understanding risk</a:t>
            </a:r>
            <a:endParaRPr sz="1400"/>
          </a:p>
          <a:p>
            <a:pPr indent="-317500" lvl="1" marL="1371600" rtl="0" algn="l">
              <a:spcBef>
                <a:spcPts val="1600"/>
              </a:spcBef>
              <a:spcAft>
                <a:spcPts val="1000"/>
              </a:spcAft>
              <a:buSzPts val="1400"/>
              <a:buChar char="○"/>
            </a:pPr>
            <a:r>
              <a:rPr lang="en" sz="1400"/>
              <a:t>A majority of respondents thought that the current reporting is not sufficient or consistent across stocks.</a:t>
            </a:r>
            <a:endParaRPr b="1" sz="1400"/>
          </a:p>
        </p:txBody>
      </p:sp>
      <p:sp>
        <p:nvSpPr>
          <p:cNvPr id="91" name="Google Shape;91;p15"/>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Survey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5" name="Shape 95"/>
        <p:cNvGrpSpPr/>
        <p:nvPr/>
      </p:nvGrpSpPr>
      <p:grpSpPr>
        <a:xfrm>
          <a:off x="0" y="0"/>
          <a:ext cx="0" cy="0"/>
          <a:chOff x="0" y="0"/>
          <a:chExt cx="0" cy="0"/>
        </a:xfrm>
      </p:grpSpPr>
      <p:sp>
        <p:nvSpPr>
          <p:cNvPr id="96" name="Google Shape;96;p16"/>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Survey</a:t>
            </a:r>
            <a:endParaRPr/>
          </a:p>
        </p:txBody>
      </p:sp>
      <p:pic>
        <p:nvPicPr>
          <p:cNvPr id="97" name="Google Shape;97;p16"/>
          <p:cNvPicPr preferRelativeResize="0"/>
          <p:nvPr/>
        </p:nvPicPr>
        <p:blipFill>
          <a:blip r:embed="rId3">
            <a:alphaModFix/>
          </a:blip>
          <a:stretch>
            <a:fillRect/>
          </a:stretch>
        </p:blipFill>
        <p:spPr>
          <a:xfrm>
            <a:off x="-121100" y="379725"/>
            <a:ext cx="9265101" cy="4763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1" name="Shape 101"/>
        <p:cNvGrpSpPr/>
        <p:nvPr/>
      </p:nvGrpSpPr>
      <p:grpSpPr>
        <a:xfrm>
          <a:off x="0" y="0"/>
          <a:ext cx="0" cy="0"/>
          <a:chOff x="0" y="0"/>
          <a:chExt cx="0" cy="0"/>
        </a:xfrm>
      </p:grpSpPr>
      <p:sp>
        <p:nvSpPr>
          <p:cNvPr id="102" name="Google Shape;102;p17"/>
          <p:cNvSpPr txBox="1"/>
          <p:nvPr>
            <p:ph idx="1" type="body"/>
          </p:nvPr>
        </p:nvSpPr>
        <p:spPr>
          <a:xfrm>
            <a:off x="187950" y="676400"/>
            <a:ext cx="8768100" cy="3884700"/>
          </a:xfrm>
          <a:prstGeom prst="rect">
            <a:avLst/>
          </a:prstGeom>
        </p:spPr>
        <p:txBody>
          <a:bodyPr anchorCtr="0" anchor="t" bIns="0" lIns="0" spcFirstLastPara="1" rIns="91425" wrap="square" tIns="91425">
            <a:noAutofit/>
          </a:bodyPr>
          <a:lstStyle/>
          <a:p>
            <a:pPr indent="0" lvl="0" marL="457200" rtl="0" algn="l">
              <a:spcBef>
                <a:spcPts val="0"/>
              </a:spcBef>
              <a:spcAft>
                <a:spcPts val="0"/>
              </a:spcAft>
              <a:buNone/>
            </a:pPr>
            <a:r>
              <a:t/>
            </a:r>
            <a:endParaRPr b="1" sz="1400"/>
          </a:p>
          <a:p>
            <a:pPr indent="0" lvl="0" marL="0" rtl="0" algn="l">
              <a:lnSpc>
                <a:spcPct val="90000"/>
              </a:lnSpc>
              <a:spcBef>
                <a:spcPts val="0"/>
              </a:spcBef>
              <a:spcAft>
                <a:spcPts val="0"/>
              </a:spcAft>
              <a:buNone/>
            </a:pPr>
            <a:r>
              <a:rPr b="1" lang="en" sz="1800">
                <a:solidFill>
                  <a:srgbClr val="19A9D0"/>
                </a:solidFill>
              </a:rPr>
              <a:t>The role of uncertainty, and translating uncertainty into management advice and</a:t>
            </a:r>
            <a:endParaRPr b="1" sz="1800">
              <a:solidFill>
                <a:srgbClr val="19A9D0"/>
              </a:solidFill>
            </a:endParaRPr>
          </a:p>
          <a:p>
            <a:pPr indent="0" lvl="0" marL="0" rtl="0" algn="l">
              <a:lnSpc>
                <a:spcPct val="90000"/>
              </a:lnSpc>
              <a:spcBef>
                <a:spcPts val="0"/>
              </a:spcBef>
              <a:spcAft>
                <a:spcPts val="0"/>
              </a:spcAft>
              <a:buNone/>
            </a:pPr>
            <a:r>
              <a:rPr b="1" lang="en" sz="1800">
                <a:solidFill>
                  <a:srgbClr val="19A9D0"/>
                </a:solidFill>
              </a:rPr>
              <a:t>decisions:</a:t>
            </a:r>
            <a:endParaRPr b="1" sz="1800">
              <a:solidFill>
                <a:srgbClr val="19A9D0"/>
              </a:solidFill>
            </a:endParaRPr>
          </a:p>
          <a:p>
            <a:pPr indent="0" lvl="0" marL="0" rtl="0" algn="l">
              <a:lnSpc>
                <a:spcPct val="90000"/>
              </a:lnSpc>
              <a:spcBef>
                <a:spcPts val="0"/>
              </a:spcBef>
              <a:spcAft>
                <a:spcPts val="0"/>
              </a:spcAft>
              <a:buNone/>
            </a:pPr>
            <a:r>
              <a:t/>
            </a:r>
            <a:endParaRPr b="1" sz="1800">
              <a:solidFill>
                <a:srgbClr val="19A9D0"/>
              </a:solidFill>
            </a:endParaRPr>
          </a:p>
          <a:p>
            <a:pPr indent="-317500" lvl="0" marL="457200" rtl="0" algn="l">
              <a:spcBef>
                <a:spcPts val="0"/>
              </a:spcBef>
              <a:spcAft>
                <a:spcPts val="0"/>
              </a:spcAft>
              <a:buSzPts val="1400"/>
              <a:buChar char="●"/>
            </a:pPr>
            <a:r>
              <a:rPr lang="en" sz="1400"/>
              <a:t>G</a:t>
            </a:r>
            <a:r>
              <a:rPr lang="en" sz="1400"/>
              <a:t>enerally agreement that uncertainty is an important aspect of reporting stock Assessments </a:t>
            </a:r>
            <a:endParaRPr sz="1400"/>
          </a:p>
          <a:p>
            <a:pPr indent="-317500" lvl="0" marL="457200" rtl="0" algn="l">
              <a:spcBef>
                <a:spcPts val="1000"/>
              </a:spcBef>
              <a:spcAft>
                <a:spcPts val="0"/>
              </a:spcAft>
              <a:buSzPts val="1400"/>
              <a:buChar char="●"/>
            </a:pPr>
            <a:r>
              <a:rPr lang="en" sz="1400"/>
              <a:t>Less agreement on whether uncertainty is sufficiently communicated to enable the application of the precautionary principle under the convention text:</a:t>
            </a:r>
            <a:endParaRPr sz="1400"/>
          </a:p>
          <a:p>
            <a:pPr indent="-317500" lvl="1" marL="1371600" rtl="0" algn="l">
              <a:spcBef>
                <a:spcPts val="1000"/>
              </a:spcBef>
              <a:spcAft>
                <a:spcPts val="0"/>
              </a:spcAft>
              <a:buSzPts val="1400"/>
              <a:buChar char="○"/>
            </a:pPr>
            <a:r>
              <a:rPr lang="en" sz="1400"/>
              <a:t>only 29% of respondents considered that stock assessment advice is sufficiently informative for this purpose. </a:t>
            </a:r>
            <a:endParaRPr sz="1400"/>
          </a:p>
          <a:p>
            <a:pPr indent="-317500" lvl="1" marL="1371600" rtl="0" algn="l">
              <a:spcBef>
                <a:spcPts val="1000"/>
              </a:spcBef>
              <a:spcAft>
                <a:spcPts val="0"/>
              </a:spcAft>
              <a:buSzPts val="1400"/>
              <a:buChar char="○"/>
            </a:pPr>
            <a:r>
              <a:rPr lang="en" sz="1400"/>
              <a:t>53% of respondents considered that that the role of uncertainty in stock assessments is sufficiently considered by the WCPFC SC when formulating management advice</a:t>
            </a:r>
            <a:endParaRPr sz="1400"/>
          </a:p>
          <a:p>
            <a:pPr indent="-317500" lvl="1" marL="1371600" rtl="0" algn="l">
              <a:spcBef>
                <a:spcPts val="1000"/>
              </a:spcBef>
              <a:spcAft>
                <a:spcPts val="0"/>
              </a:spcAft>
              <a:buSzPts val="1400"/>
              <a:buChar char="○"/>
            </a:pPr>
            <a:r>
              <a:rPr lang="en" sz="1400"/>
              <a:t>Only 44% considered that uncertainty is sufficiently considered in management decisions.</a:t>
            </a:r>
            <a:endParaRPr sz="1400"/>
          </a:p>
          <a:p>
            <a:pPr indent="-317500" lvl="1" marL="1371600" rtl="0" algn="l">
              <a:spcBef>
                <a:spcPts val="1600"/>
              </a:spcBef>
              <a:spcAft>
                <a:spcPts val="0"/>
              </a:spcAft>
              <a:buSzPts val="1400"/>
              <a:buChar char="○"/>
            </a:pPr>
            <a:r>
              <a:rPr lang="en" sz="1400"/>
              <a:t>Nevertheless, 62% of respondents considered that uncertainty influences management decisions at the WCPFC.</a:t>
            </a:r>
            <a:endParaRPr b="1" sz="1400"/>
          </a:p>
          <a:p>
            <a:pPr indent="0" lvl="0" marL="457200" rtl="0" algn="l">
              <a:spcBef>
                <a:spcPts val="1000"/>
              </a:spcBef>
              <a:spcAft>
                <a:spcPts val="0"/>
              </a:spcAft>
              <a:buNone/>
            </a:pPr>
            <a:r>
              <a:t/>
            </a:r>
            <a:endParaRPr b="1" sz="1400"/>
          </a:p>
          <a:p>
            <a:pPr indent="0" lvl="0" marL="457200" rtl="0" algn="l">
              <a:spcBef>
                <a:spcPts val="1000"/>
              </a:spcBef>
              <a:spcAft>
                <a:spcPts val="0"/>
              </a:spcAft>
              <a:buNone/>
            </a:pPr>
            <a:r>
              <a:t/>
            </a:r>
            <a:endParaRPr b="1" sz="1400"/>
          </a:p>
        </p:txBody>
      </p:sp>
      <p:sp>
        <p:nvSpPr>
          <p:cNvPr id="103" name="Google Shape;103;p17"/>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Survey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7" name="Shape 107"/>
        <p:cNvGrpSpPr/>
        <p:nvPr/>
      </p:nvGrpSpPr>
      <p:grpSpPr>
        <a:xfrm>
          <a:off x="0" y="0"/>
          <a:ext cx="0" cy="0"/>
          <a:chOff x="0" y="0"/>
          <a:chExt cx="0" cy="0"/>
        </a:xfrm>
      </p:grpSpPr>
      <p:sp>
        <p:nvSpPr>
          <p:cNvPr id="108" name="Google Shape;108;p18"/>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Survey</a:t>
            </a:r>
            <a:endParaRPr/>
          </a:p>
        </p:txBody>
      </p:sp>
      <p:pic>
        <p:nvPicPr>
          <p:cNvPr id="109" name="Google Shape;109;p18"/>
          <p:cNvPicPr preferRelativeResize="0"/>
          <p:nvPr/>
        </p:nvPicPr>
        <p:blipFill>
          <a:blip r:embed="rId3">
            <a:alphaModFix/>
          </a:blip>
          <a:stretch>
            <a:fillRect/>
          </a:stretch>
        </p:blipFill>
        <p:spPr>
          <a:xfrm>
            <a:off x="152400" y="893325"/>
            <a:ext cx="8011499" cy="40977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3" name="Shape 113"/>
        <p:cNvGrpSpPr/>
        <p:nvPr/>
      </p:nvGrpSpPr>
      <p:grpSpPr>
        <a:xfrm>
          <a:off x="0" y="0"/>
          <a:ext cx="0" cy="0"/>
          <a:chOff x="0" y="0"/>
          <a:chExt cx="0" cy="0"/>
        </a:xfrm>
      </p:grpSpPr>
      <p:sp>
        <p:nvSpPr>
          <p:cNvPr id="114" name="Google Shape;114;p19"/>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Survey</a:t>
            </a:r>
            <a:endParaRPr/>
          </a:p>
        </p:txBody>
      </p:sp>
      <p:pic>
        <p:nvPicPr>
          <p:cNvPr id="115" name="Google Shape;115;p19"/>
          <p:cNvPicPr preferRelativeResize="0"/>
          <p:nvPr/>
        </p:nvPicPr>
        <p:blipFill>
          <a:blip r:embed="rId3">
            <a:alphaModFix/>
          </a:blip>
          <a:stretch>
            <a:fillRect/>
          </a:stretch>
        </p:blipFill>
        <p:spPr>
          <a:xfrm>
            <a:off x="152400" y="893325"/>
            <a:ext cx="7352038" cy="4097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9" name="Shape 119"/>
        <p:cNvGrpSpPr/>
        <p:nvPr/>
      </p:nvGrpSpPr>
      <p:grpSpPr>
        <a:xfrm>
          <a:off x="0" y="0"/>
          <a:ext cx="0" cy="0"/>
          <a:chOff x="0" y="0"/>
          <a:chExt cx="0" cy="0"/>
        </a:xfrm>
      </p:grpSpPr>
      <p:sp>
        <p:nvSpPr>
          <p:cNvPr id="120" name="Google Shape;120;p20"/>
          <p:cNvSpPr txBox="1"/>
          <p:nvPr>
            <p:ph idx="1" type="body"/>
          </p:nvPr>
        </p:nvSpPr>
        <p:spPr>
          <a:xfrm>
            <a:off x="187950" y="676400"/>
            <a:ext cx="8768100" cy="3884700"/>
          </a:xfrm>
          <a:prstGeom prst="rect">
            <a:avLst/>
          </a:prstGeom>
        </p:spPr>
        <p:txBody>
          <a:bodyPr anchorCtr="0" anchor="t" bIns="0" lIns="0" spcFirstLastPara="1" rIns="91425" wrap="square" tIns="91425">
            <a:noAutofit/>
          </a:bodyPr>
          <a:lstStyle/>
          <a:p>
            <a:pPr indent="0" lvl="0" marL="457200" rtl="0" algn="l">
              <a:spcBef>
                <a:spcPts val="0"/>
              </a:spcBef>
              <a:spcAft>
                <a:spcPts val="0"/>
              </a:spcAft>
              <a:buNone/>
            </a:pPr>
            <a:r>
              <a:t/>
            </a:r>
            <a:endParaRPr b="1" sz="1400"/>
          </a:p>
          <a:p>
            <a:pPr indent="0" lvl="0" marL="0" rtl="0" algn="l">
              <a:lnSpc>
                <a:spcPct val="90000"/>
              </a:lnSpc>
              <a:spcBef>
                <a:spcPts val="0"/>
              </a:spcBef>
              <a:spcAft>
                <a:spcPts val="0"/>
              </a:spcAft>
              <a:buNone/>
            </a:pPr>
            <a:r>
              <a:t/>
            </a:r>
            <a:endParaRPr b="1" sz="1800">
              <a:solidFill>
                <a:srgbClr val="19A9D0"/>
              </a:solidFill>
            </a:endParaRPr>
          </a:p>
          <a:p>
            <a:pPr indent="0" lvl="0" marL="0" rtl="0" algn="l">
              <a:lnSpc>
                <a:spcPct val="90000"/>
              </a:lnSpc>
              <a:spcBef>
                <a:spcPts val="0"/>
              </a:spcBef>
              <a:spcAft>
                <a:spcPts val="0"/>
              </a:spcAft>
              <a:buNone/>
            </a:pPr>
            <a:r>
              <a:rPr b="1" lang="en" sz="1800">
                <a:solidFill>
                  <a:srgbClr val="19A9D0"/>
                </a:solidFill>
              </a:rPr>
              <a:t> Developing a template to report stock status and management advice:</a:t>
            </a:r>
            <a:endParaRPr b="1" sz="1800">
              <a:solidFill>
                <a:srgbClr val="19A9D0"/>
              </a:solidFill>
            </a:endParaRPr>
          </a:p>
          <a:p>
            <a:pPr indent="0" lvl="0" marL="0" rtl="0" algn="l">
              <a:lnSpc>
                <a:spcPct val="90000"/>
              </a:lnSpc>
              <a:spcBef>
                <a:spcPts val="0"/>
              </a:spcBef>
              <a:spcAft>
                <a:spcPts val="0"/>
              </a:spcAft>
              <a:buNone/>
            </a:pPr>
            <a:r>
              <a:t/>
            </a:r>
            <a:endParaRPr b="1" sz="1800">
              <a:solidFill>
                <a:srgbClr val="19A9D0"/>
              </a:solidFill>
            </a:endParaRPr>
          </a:p>
          <a:p>
            <a:pPr indent="-317500" lvl="0" marL="457200" rtl="0" algn="l">
              <a:lnSpc>
                <a:spcPct val="90000"/>
              </a:lnSpc>
              <a:spcBef>
                <a:spcPts val="0"/>
              </a:spcBef>
              <a:spcAft>
                <a:spcPts val="0"/>
              </a:spcAft>
              <a:buSzPts val="1400"/>
              <a:buChar char="●"/>
            </a:pPr>
            <a:r>
              <a:rPr lang="en" sz="1400"/>
              <a:t>Respondents were asked to consider a template for reporting stock status and management advice, and to provide feedback on the elements of the template. </a:t>
            </a:r>
            <a:endParaRPr sz="1400"/>
          </a:p>
          <a:p>
            <a:pPr indent="-317500" lvl="0" marL="457200" rtl="0" algn="l">
              <a:lnSpc>
                <a:spcPct val="90000"/>
              </a:lnSpc>
              <a:spcBef>
                <a:spcPts val="1000"/>
              </a:spcBef>
              <a:spcAft>
                <a:spcPts val="0"/>
              </a:spcAft>
              <a:buSzPts val="1400"/>
              <a:buChar char="●"/>
            </a:pPr>
            <a:r>
              <a:rPr lang="en" sz="1400"/>
              <a:t>The template elements were based on aspects of the WCPFC SC’s stock assessment advice, international practice and </a:t>
            </a:r>
            <a:r>
              <a:rPr lang="en" sz="1400"/>
              <a:t>resulting</a:t>
            </a:r>
            <a:r>
              <a:rPr lang="en" sz="1400"/>
              <a:t> recommendations from Project 113. </a:t>
            </a:r>
            <a:endParaRPr sz="1400"/>
          </a:p>
          <a:p>
            <a:pPr indent="-317500" lvl="0" marL="457200" rtl="0" algn="l">
              <a:lnSpc>
                <a:spcPct val="90000"/>
              </a:lnSpc>
              <a:spcBef>
                <a:spcPts val="1000"/>
              </a:spcBef>
              <a:spcAft>
                <a:spcPts val="0"/>
              </a:spcAft>
              <a:buSzPts val="1400"/>
              <a:buChar char="●"/>
            </a:pPr>
            <a:r>
              <a:rPr lang="en" sz="1400"/>
              <a:t>All aspects suggested were found to be important (Useful or Must-have). </a:t>
            </a:r>
            <a:endParaRPr sz="1400"/>
          </a:p>
          <a:p>
            <a:pPr indent="-317500" lvl="0" marL="457200" rtl="0" algn="l">
              <a:lnSpc>
                <a:spcPct val="90000"/>
              </a:lnSpc>
              <a:spcBef>
                <a:spcPts val="1000"/>
              </a:spcBef>
              <a:spcAft>
                <a:spcPts val="0"/>
              </a:spcAft>
              <a:buSzPts val="1400"/>
              <a:buChar char="●"/>
            </a:pPr>
            <a:r>
              <a:rPr lang="en" sz="1400"/>
              <a:t>We considered that support for the proposed elements was sufficient to consider these in reporting stock status and management advice, and that a sufficiently clear structure should make it make it easier for managers to find the information they consider most useful in a consistent manner.</a:t>
            </a:r>
            <a:endParaRPr sz="1400"/>
          </a:p>
          <a:p>
            <a:pPr indent="0" lvl="0" marL="457200" rtl="0" algn="l">
              <a:spcBef>
                <a:spcPts val="1000"/>
              </a:spcBef>
              <a:spcAft>
                <a:spcPts val="0"/>
              </a:spcAft>
              <a:buNone/>
            </a:pPr>
            <a:r>
              <a:t/>
            </a:r>
            <a:endParaRPr b="1" sz="1400"/>
          </a:p>
        </p:txBody>
      </p:sp>
      <p:sp>
        <p:nvSpPr>
          <p:cNvPr id="121" name="Google Shape;121;p20"/>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Survey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5" name="Shape 125"/>
        <p:cNvGrpSpPr/>
        <p:nvPr/>
      </p:nvGrpSpPr>
      <p:grpSpPr>
        <a:xfrm>
          <a:off x="0" y="0"/>
          <a:ext cx="0" cy="0"/>
          <a:chOff x="0" y="0"/>
          <a:chExt cx="0" cy="0"/>
        </a:xfrm>
      </p:grpSpPr>
      <p:sp>
        <p:nvSpPr>
          <p:cNvPr id="126" name="Google Shape;126;p21"/>
          <p:cNvSpPr txBox="1"/>
          <p:nvPr>
            <p:ph idx="2" type="title"/>
          </p:nvPr>
        </p:nvSpPr>
        <p:spPr>
          <a:xfrm>
            <a:off x="346125" y="214125"/>
            <a:ext cx="8610000" cy="5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Survey</a:t>
            </a:r>
            <a:endParaRPr/>
          </a:p>
        </p:txBody>
      </p:sp>
      <p:pic>
        <p:nvPicPr>
          <p:cNvPr id="127" name="Google Shape;127;p21"/>
          <p:cNvPicPr preferRelativeResize="0"/>
          <p:nvPr/>
        </p:nvPicPr>
        <p:blipFill>
          <a:blip r:embed="rId3">
            <a:alphaModFix/>
          </a:blip>
          <a:stretch>
            <a:fillRect/>
          </a:stretch>
        </p:blipFill>
        <p:spPr>
          <a:xfrm>
            <a:off x="1531175" y="1000675"/>
            <a:ext cx="6460309" cy="4097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ragonfly">
  <a:themeElements>
    <a:clrScheme name="Simple Light">
      <a:dk1>
        <a:srgbClr val="000000"/>
      </a:dk1>
      <a:lt1>
        <a:srgbClr val="E5DECC"/>
      </a:lt1>
      <a:dk2>
        <a:srgbClr val="656565"/>
      </a:dk2>
      <a:lt2>
        <a:srgbClr val="EEEEEE"/>
      </a:lt2>
      <a:accent1>
        <a:srgbClr val="1D98C4"/>
      </a:accent1>
      <a:accent2>
        <a:srgbClr val="50AD85"/>
      </a:accent2>
      <a:accent3>
        <a:srgbClr val="A3649B"/>
      </a:accent3>
      <a:accent4>
        <a:srgbClr val="EB7A59"/>
      </a:accent4>
      <a:accent5>
        <a:srgbClr val="CCCCCC"/>
      </a:accent5>
      <a:accent6>
        <a:srgbClr val="EFEFEF"/>
      </a:accent6>
      <a:hlink>
        <a:srgbClr val="F3F3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