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 snapToGrid="0">
      <p:cViewPr varScale="1">
        <p:scale>
          <a:sx n="156" d="100"/>
          <a:sy n="156" d="100"/>
        </p:scale>
        <p:origin x="184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1aeec06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1aeec06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ff48f71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ff48f71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1aeec069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1aeec069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wcpfc.int/t/topic-25-proposal-for-undertaking-research-analyses-to-inform-discussions-of-mitigating-impacts-on-cetaceans-in-the-wcpfc-purse-seine-tuna-fishery/9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Earth Island International Marine Mammal Project (Dolphin Safe)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u="sng">
                <a:solidFill>
                  <a:srgbClr val="07376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 for undertaking research analyses to inform discussions of mitigating impacts on cetaceans in the WCPFC purse seine tuna fishery</a:t>
            </a:r>
            <a:endParaRPr i="1" u="sng">
              <a:solidFill>
                <a:srgbClr val="07376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8564" t="6259" r="6718" b="2624"/>
          <a:stretch/>
        </p:blipFill>
        <p:spPr>
          <a:xfrm>
            <a:off x="3740200" y="142250"/>
            <a:ext cx="1663600" cy="178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4500" y="4013900"/>
            <a:ext cx="911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SC20-EB-WP-13, D. Phillips &amp; S. Elzea (Earth Island Institute International Marine Mammal Project) 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46175" y="1740600"/>
            <a:ext cx="402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</a:rPr>
              <a:t>Figure 1 shows a range from 1221 – 2201, with an average of 1578 cetaceans caught. Years 2020-2022 have been excluded as COVID-19 caused reduction of observers preventing accurate yearly data.</a:t>
            </a:r>
            <a:endParaRPr sz="16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046175" y="1740600"/>
            <a:ext cx="4027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</a:rPr>
              <a:t>Figure 2 shows a range from 134 – 554, with an average of 256 cetacean mortalities. Years 2020-2022</a:t>
            </a:r>
            <a:endParaRPr sz="16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763"/>
                </a:solidFill>
              </a:rPr>
              <a:t>have been excluded as COVID-19 caused reduction of observers preventing accurate yearly data.</a:t>
            </a:r>
            <a:endParaRPr sz="16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950" y="-264900"/>
            <a:ext cx="4327649" cy="559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Macintosh PowerPoint</Application>
  <PresentationFormat>On-screen Show (16:9)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Earth Island International Marine Mammal Project (Dolphin Safe)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Island International Marine Mammal Project (Dolphin Safe) </dc:title>
  <cp:lastModifiedBy>Microsoft Office User</cp:lastModifiedBy>
  <cp:revision>1</cp:revision>
  <dcterms:modified xsi:type="dcterms:W3CDTF">2024-08-14T20:06:56Z</dcterms:modified>
</cp:coreProperties>
</file>