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6" r:id="rId5"/>
    <p:sldId id="277" r:id="rId6"/>
    <p:sldId id="278" r:id="rId7"/>
    <p:sldId id="279" r:id="rId8"/>
    <p:sldId id="286" r:id="rId9"/>
    <p:sldId id="282" r:id="rId10"/>
    <p:sldId id="280" r:id="rId11"/>
    <p:sldId id="281" r:id="rId12"/>
    <p:sldId id="283" r:id="rId13"/>
    <p:sldId id="284" r:id="rId14"/>
    <p:sldId id="285" r:id="rId15"/>
    <p:sldId id="287"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AD"/>
    <a:srgbClr val="00B0CA"/>
    <a:srgbClr val="DEF3FE"/>
    <a:srgbClr val="D5FA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659" autoAdjust="0"/>
  </p:normalViewPr>
  <p:slideViewPr>
    <p:cSldViewPr snapToGrid="0">
      <p:cViewPr varScale="1">
        <p:scale>
          <a:sx n="79" d="100"/>
          <a:sy n="79" d="100"/>
        </p:scale>
        <p:origin x="86" y="10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73D8B-A257-469D-948D-C1CC28E82E9F}" type="datetimeFigureOut">
              <a:rPr lang="en-AU" smtClean="0"/>
              <a:t>14/08/2024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5DC3A-A7C0-4D19-9CEF-AE34DE1CAE59}" type="slidenum">
              <a:rPr lang="en-AU" smtClean="0"/>
              <a:t>‹#›</a:t>
            </a:fld>
            <a:endParaRPr lang="en-AU"/>
          </a:p>
        </p:txBody>
      </p:sp>
    </p:spTree>
    <p:extLst>
      <p:ext uri="{BB962C8B-B14F-4D97-AF65-F5344CB8AC3E}">
        <p14:creationId xmlns:p14="http://schemas.microsoft.com/office/powerpoint/2010/main" val="25576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ROP- Standing paper</a:t>
            </a:r>
          </a:p>
          <a:p>
            <a:r>
              <a:rPr lang="en-AU" dirty="0"/>
              <a:t>Will chat bilaterally with countries identified in the cannery paper, in the margins of this meeting.</a:t>
            </a:r>
          </a:p>
        </p:txBody>
      </p:sp>
      <p:sp>
        <p:nvSpPr>
          <p:cNvPr id="4" name="Slide Number Placeholder 3"/>
          <p:cNvSpPr>
            <a:spLocks noGrp="1"/>
          </p:cNvSpPr>
          <p:nvPr>
            <p:ph type="sldNum" sz="quarter" idx="5"/>
          </p:nvPr>
        </p:nvSpPr>
        <p:spPr/>
        <p:txBody>
          <a:bodyPr/>
          <a:lstStyle/>
          <a:p>
            <a:fld id="{8E35DC3A-A7C0-4D19-9CEF-AE34DE1CAE59}" type="slidenum">
              <a:rPr lang="en-AU" smtClean="0"/>
              <a:t>3</a:t>
            </a:fld>
            <a:endParaRPr lang="en-AU"/>
          </a:p>
        </p:txBody>
      </p:sp>
    </p:spTree>
    <p:extLst>
      <p:ext uri="{BB962C8B-B14F-4D97-AF65-F5344CB8AC3E}">
        <p14:creationId xmlns:p14="http://schemas.microsoft.com/office/powerpoint/2010/main" val="212389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Possible WCPFC project – proposal presented to SC21? To visit countries, see what might be possible, develop tools, etc.</a:t>
            </a:r>
          </a:p>
        </p:txBody>
      </p:sp>
      <p:sp>
        <p:nvSpPr>
          <p:cNvPr id="4" name="Slide Number Placeholder 3"/>
          <p:cNvSpPr>
            <a:spLocks noGrp="1"/>
          </p:cNvSpPr>
          <p:nvPr>
            <p:ph type="sldNum" sz="quarter" idx="5"/>
          </p:nvPr>
        </p:nvSpPr>
        <p:spPr/>
        <p:txBody>
          <a:bodyPr/>
          <a:lstStyle/>
          <a:p>
            <a:fld id="{8E35DC3A-A7C0-4D19-9CEF-AE34DE1CAE59}" type="slidenum">
              <a:rPr lang="en-AU" smtClean="0"/>
              <a:t>9</a:t>
            </a:fld>
            <a:endParaRPr lang="en-AU"/>
          </a:p>
        </p:txBody>
      </p:sp>
    </p:spTree>
    <p:extLst>
      <p:ext uri="{BB962C8B-B14F-4D97-AF65-F5344CB8AC3E}">
        <p14:creationId xmlns:p14="http://schemas.microsoft.com/office/powerpoint/2010/main" val="233068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that there are sometimes delays in the receiving observer data for various reasons, and recently there have been some delays in data entry due to the unrest in Noumea. So, in some cases the actual coverage may be higher than indicated in this paper, and figures for 2023 will be updated in the subsequent paper.</a:t>
            </a:r>
          </a:p>
        </p:txBody>
      </p:sp>
      <p:sp>
        <p:nvSpPr>
          <p:cNvPr id="4" name="Slide Number Placeholder 3"/>
          <p:cNvSpPr>
            <a:spLocks noGrp="1"/>
          </p:cNvSpPr>
          <p:nvPr>
            <p:ph type="sldNum" sz="quarter" idx="5"/>
          </p:nvPr>
        </p:nvSpPr>
        <p:spPr/>
        <p:txBody>
          <a:bodyPr/>
          <a:lstStyle/>
          <a:p>
            <a:fld id="{8E35DC3A-A7C0-4D19-9CEF-AE34DE1CAE59}" type="slidenum">
              <a:rPr lang="en-AU" smtClean="0"/>
              <a:t>10</a:t>
            </a:fld>
            <a:endParaRPr lang="en-AU"/>
          </a:p>
        </p:txBody>
      </p:sp>
    </p:spTree>
    <p:extLst>
      <p:ext uri="{BB962C8B-B14F-4D97-AF65-F5344CB8AC3E}">
        <p14:creationId xmlns:p14="http://schemas.microsoft.com/office/powerpoint/2010/main" val="243702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a suite of public domain data sets available on the WCPFC website under Scientific Data. These include ACE, aggregate catch and effort, size data, bycatch estimates, and ACE by EEZ (which is a new product available through the website as of this year).</a:t>
            </a:r>
          </a:p>
        </p:txBody>
      </p:sp>
      <p:sp>
        <p:nvSpPr>
          <p:cNvPr id="4" name="Slide Number Placeholder 3"/>
          <p:cNvSpPr>
            <a:spLocks noGrp="1"/>
          </p:cNvSpPr>
          <p:nvPr>
            <p:ph type="sldNum" sz="quarter" idx="5"/>
          </p:nvPr>
        </p:nvSpPr>
        <p:spPr/>
        <p:txBody>
          <a:bodyPr/>
          <a:lstStyle/>
          <a:p>
            <a:fld id="{8E35DC3A-A7C0-4D19-9CEF-AE34DE1CAE59}" type="slidenum">
              <a:rPr lang="en-AU" smtClean="0"/>
              <a:t>11</a:t>
            </a:fld>
            <a:endParaRPr lang="en-AU"/>
          </a:p>
        </p:txBody>
      </p:sp>
    </p:spTree>
    <p:extLst>
      <p:ext uri="{BB962C8B-B14F-4D97-AF65-F5344CB8AC3E}">
        <p14:creationId xmlns:p14="http://schemas.microsoft.com/office/powerpoint/2010/main" val="3930995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A714-9302-4F78-8284-842B920EF9B4}"/>
              </a:ext>
            </a:extLst>
          </p:cNvPr>
          <p:cNvSpPr>
            <a:spLocks noGrp="1"/>
          </p:cNvSpPr>
          <p:nvPr>
            <p:ph type="ctrTitle"/>
          </p:nvPr>
        </p:nvSpPr>
        <p:spPr>
          <a:xfrm>
            <a:off x="4998720" y="2646363"/>
            <a:ext cx="6736080" cy="2387600"/>
          </a:xfrm>
        </p:spPr>
        <p:txBody>
          <a:bodyPr anchor="b" anchorCtr="0"/>
          <a:lstStyle>
            <a:lvl1pPr algn="l">
              <a:defRPr sz="6000"/>
            </a:lvl1pPr>
          </a:lstStyle>
          <a:p>
            <a:r>
              <a:rPr lang="en-US"/>
              <a:t>Click to edit Master title style</a:t>
            </a:r>
            <a:endParaRPr lang="fr-FR" dirty="0"/>
          </a:p>
        </p:txBody>
      </p:sp>
      <p:sp>
        <p:nvSpPr>
          <p:cNvPr id="3" name="Subtitle 2">
            <a:extLst>
              <a:ext uri="{FF2B5EF4-FFF2-40B4-BE49-F238E27FC236}">
                <a16:creationId xmlns:a16="http://schemas.microsoft.com/office/drawing/2014/main" id="{7B0BE79B-66B3-4535-868E-13C4FF6E637F}"/>
              </a:ext>
            </a:extLst>
          </p:cNvPr>
          <p:cNvSpPr>
            <a:spLocks noGrp="1"/>
          </p:cNvSpPr>
          <p:nvPr>
            <p:ph type="subTitle" idx="1"/>
          </p:nvPr>
        </p:nvSpPr>
        <p:spPr>
          <a:xfrm>
            <a:off x="4998720" y="5126038"/>
            <a:ext cx="6736080" cy="583882"/>
          </a:xfrm>
        </p:spPr>
        <p:txBody>
          <a:bodyPr anchor="t"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4" name="Date Placeholder 3">
            <a:extLst>
              <a:ext uri="{FF2B5EF4-FFF2-40B4-BE49-F238E27FC236}">
                <a16:creationId xmlns:a16="http://schemas.microsoft.com/office/drawing/2014/main" id="{EB6E2576-EA73-40E8-A2F2-A62B73E3CC2A}"/>
              </a:ext>
            </a:extLst>
          </p:cNvPr>
          <p:cNvSpPr>
            <a:spLocks noGrp="1"/>
          </p:cNvSpPr>
          <p:nvPr>
            <p:ph type="dt" sz="half" idx="10"/>
          </p:nvPr>
        </p:nvSpPr>
        <p:spPr/>
        <p:txBody>
          <a:bodyPr/>
          <a:lstStyle/>
          <a:p>
            <a:fld id="{371E880D-16D1-4539-9948-C2240ACC59CA}" type="datetimeFigureOut">
              <a:rPr lang="fr-FR" smtClean="0"/>
              <a:t>14/08/2024</a:t>
            </a:fld>
            <a:endParaRPr lang="fr-FR"/>
          </a:p>
        </p:txBody>
      </p:sp>
      <p:sp>
        <p:nvSpPr>
          <p:cNvPr id="5" name="Footer Placeholder 4">
            <a:extLst>
              <a:ext uri="{FF2B5EF4-FFF2-40B4-BE49-F238E27FC236}">
                <a16:creationId xmlns:a16="http://schemas.microsoft.com/office/drawing/2014/main" id="{25C5CCD9-36E9-4809-B113-D53B5EBE804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4FD451D-CA62-47FA-92B4-ED2D8FCD9795}"/>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7" name="Picture 6" descr="Background pattern&#10;&#10;Description automatically generated">
            <a:extLst>
              <a:ext uri="{FF2B5EF4-FFF2-40B4-BE49-F238E27FC236}">
                <a16:creationId xmlns:a16="http://schemas.microsoft.com/office/drawing/2014/main" id="{92767241-17BF-8AFF-B9BE-875195288E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21263" cy="6858000"/>
          </a:xfrm>
          <a:prstGeom prst="rect">
            <a:avLst/>
          </a:prstGeom>
        </p:spPr>
      </p:pic>
      <p:pic>
        <p:nvPicPr>
          <p:cNvPr id="8" name="Picture 4">
            <a:extLst>
              <a:ext uri="{FF2B5EF4-FFF2-40B4-BE49-F238E27FC236}">
                <a16:creationId xmlns:a16="http://schemas.microsoft.com/office/drawing/2014/main" id="{0847052D-DE93-DF88-3AAA-CB2675B707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2270724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42EE8B-A420-482C-AA8F-161CF56177BD}"/>
              </a:ext>
            </a:extLst>
          </p:cNvPr>
          <p:cNvSpPr>
            <a:spLocks noGrp="1"/>
          </p:cNvSpPr>
          <p:nvPr>
            <p:ph idx="1"/>
          </p:nvPr>
        </p:nvSpPr>
        <p:spPr>
          <a:xfrm>
            <a:off x="1025624" y="16935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a:extLst>
              <a:ext uri="{FF2B5EF4-FFF2-40B4-BE49-F238E27FC236}">
                <a16:creationId xmlns:a16="http://schemas.microsoft.com/office/drawing/2014/main" id="{843CB40F-0903-4B7E-8BF4-FABD7BA25384}"/>
              </a:ext>
            </a:extLst>
          </p:cNvPr>
          <p:cNvSpPr>
            <a:spLocks noGrp="1"/>
          </p:cNvSpPr>
          <p:nvPr>
            <p:ph type="dt" sz="half" idx="10"/>
          </p:nvPr>
        </p:nvSpPr>
        <p:spPr/>
        <p:txBody>
          <a:bodyPr/>
          <a:lstStyle/>
          <a:p>
            <a:fld id="{371E880D-16D1-4539-9948-C2240ACC59CA}" type="datetimeFigureOut">
              <a:rPr lang="fr-FR" smtClean="0"/>
              <a:t>14/08/2024</a:t>
            </a:fld>
            <a:endParaRPr lang="fr-FR"/>
          </a:p>
        </p:txBody>
      </p:sp>
      <p:sp>
        <p:nvSpPr>
          <p:cNvPr id="5" name="Footer Placeholder 4">
            <a:extLst>
              <a:ext uri="{FF2B5EF4-FFF2-40B4-BE49-F238E27FC236}">
                <a16:creationId xmlns:a16="http://schemas.microsoft.com/office/drawing/2014/main" id="{9D1AB605-A5E2-4DE4-9DDB-979FC3696055}"/>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21C8B41D-0106-4F2E-8CAF-6F6AA9375245}"/>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2" name="Title 1">
            <a:extLst>
              <a:ext uri="{FF2B5EF4-FFF2-40B4-BE49-F238E27FC236}">
                <a16:creationId xmlns:a16="http://schemas.microsoft.com/office/drawing/2014/main" id="{AB70209C-55AC-7EDB-1AE6-8DA0F85A81B0}"/>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5" name="Picture 4">
            <a:extLst>
              <a:ext uri="{FF2B5EF4-FFF2-40B4-BE49-F238E27FC236}">
                <a16:creationId xmlns:a16="http://schemas.microsoft.com/office/drawing/2014/main" id="{F6086CD8-7569-EBDF-AE07-CE93B56564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094126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ttom bar 1 column tex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873F47F-D34D-44F8-A4C7-085914045DB2}"/>
              </a:ext>
            </a:extLst>
          </p:cNvPr>
          <p:cNvSpPr>
            <a:spLocks noGrp="1"/>
          </p:cNvSpPr>
          <p:nvPr>
            <p:ph type="dt" sz="half" idx="10"/>
          </p:nvPr>
        </p:nvSpPr>
        <p:spPr/>
        <p:txBody>
          <a:bodyPr/>
          <a:lstStyle/>
          <a:p>
            <a:fld id="{371E880D-16D1-4539-9948-C2240ACC59CA}" type="datetimeFigureOut">
              <a:rPr lang="fr-FR" smtClean="0"/>
              <a:t>14/08/2024</a:t>
            </a:fld>
            <a:endParaRPr lang="fr-FR"/>
          </a:p>
        </p:txBody>
      </p:sp>
      <p:sp>
        <p:nvSpPr>
          <p:cNvPr id="8" name="Footer Placeholder 7">
            <a:extLst>
              <a:ext uri="{FF2B5EF4-FFF2-40B4-BE49-F238E27FC236}">
                <a16:creationId xmlns:a16="http://schemas.microsoft.com/office/drawing/2014/main" id="{C7580783-FC5E-4A67-8104-4FB7A8D4AB8A}"/>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07B6090D-A3EB-4FDF-A21C-83AB4FDD39B0}"/>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10" name="Picture 9">
            <a:extLst>
              <a:ext uri="{FF2B5EF4-FFF2-40B4-BE49-F238E27FC236}">
                <a16:creationId xmlns:a16="http://schemas.microsoft.com/office/drawing/2014/main" id="{3D0F3356-3FA1-4DEB-8E57-D4E7D5E627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5906"/>
            <a:ext cx="12192000" cy="692094"/>
          </a:xfrm>
          <a:prstGeom prst="rect">
            <a:avLst/>
          </a:prstGeom>
        </p:spPr>
      </p:pic>
      <p:sp>
        <p:nvSpPr>
          <p:cNvPr id="17" name="Content Placeholder 2">
            <a:extLst>
              <a:ext uri="{FF2B5EF4-FFF2-40B4-BE49-F238E27FC236}">
                <a16:creationId xmlns:a16="http://schemas.microsoft.com/office/drawing/2014/main" id="{28AC3570-27DB-4DE2-AF51-4C488E57DFD8}"/>
              </a:ext>
            </a:extLst>
          </p:cNvPr>
          <p:cNvSpPr>
            <a:spLocks noGrp="1"/>
          </p:cNvSpPr>
          <p:nvPr>
            <p:ph idx="1"/>
          </p:nvPr>
        </p:nvSpPr>
        <p:spPr>
          <a:xfrm>
            <a:off x="1025624" y="1789494"/>
            <a:ext cx="10515600" cy="3921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pic>
        <p:nvPicPr>
          <p:cNvPr id="5" name="Picture 4" descr="Graphical user interface, text, application&#10;&#10;Description automatically generated">
            <a:extLst>
              <a:ext uri="{FF2B5EF4-FFF2-40B4-BE49-F238E27FC236}">
                <a16:creationId xmlns:a16="http://schemas.microsoft.com/office/drawing/2014/main" id="{97C967CF-52DD-C426-81E5-5EACF104094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34" t="18038" r="4056" b="80046"/>
          <a:stretch/>
        </p:blipFill>
        <p:spPr>
          <a:xfrm>
            <a:off x="916529" y="1127557"/>
            <a:ext cx="11069826" cy="131411"/>
          </a:xfrm>
          <a:prstGeom prst="rect">
            <a:avLst/>
          </a:prstGeom>
        </p:spPr>
      </p:pic>
      <p:sp>
        <p:nvSpPr>
          <p:cNvPr id="6" name="Title 1">
            <a:extLst>
              <a:ext uri="{FF2B5EF4-FFF2-40B4-BE49-F238E27FC236}">
                <a16:creationId xmlns:a16="http://schemas.microsoft.com/office/drawing/2014/main" id="{591B9295-C753-E501-0DE1-970730B7467C}"/>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2" name="Picture 4">
            <a:extLst>
              <a:ext uri="{FF2B5EF4-FFF2-40B4-BE49-F238E27FC236}">
                <a16:creationId xmlns:a16="http://schemas.microsoft.com/office/drawing/2014/main" id="{79232801-C811-253D-12D9-6846FA47631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2791763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02A15-9DC6-4F18-A8CA-822A6ECB321F}"/>
              </a:ext>
            </a:extLst>
          </p:cNvPr>
          <p:cNvSpPr>
            <a:spLocks noGrp="1"/>
          </p:cNvSpPr>
          <p:nvPr>
            <p:ph sz="half" idx="1"/>
          </p:nvPr>
        </p:nvSpPr>
        <p:spPr>
          <a:xfrm>
            <a:off x="1049526" y="1801881"/>
            <a:ext cx="5181600" cy="4134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a:extLst>
              <a:ext uri="{FF2B5EF4-FFF2-40B4-BE49-F238E27FC236}">
                <a16:creationId xmlns:a16="http://schemas.microsoft.com/office/drawing/2014/main" id="{D1B36924-1628-4793-A109-B217B6E4E9B8}"/>
              </a:ext>
            </a:extLst>
          </p:cNvPr>
          <p:cNvSpPr>
            <a:spLocks noGrp="1"/>
          </p:cNvSpPr>
          <p:nvPr>
            <p:ph sz="half" idx="2"/>
          </p:nvPr>
        </p:nvSpPr>
        <p:spPr>
          <a:xfrm>
            <a:off x="6383526" y="1801881"/>
            <a:ext cx="5181600" cy="4134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C41B3672-26D8-4D46-B9DE-6B2D27E6AC94}"/>
              </a:ext>
            </a:extLst>
          </p:cNvPr>
          <p:cNvSpPr>
            <a:spLocks noGrp="1"/>
          </p:cNvSpPr>
          <p:nvPr>
            <p:ph type="dt" sz="half" idx="10"/>
          </p:nvPr>
        </p:nvSpPr>
        <p:spPr/>
        <p:txBody>
          <a:bodyPr/>
          <a:lstStyle/>
          <a:p>
            <a:fld id="{371E880D-16D1-4539-9948-C2240ACC59CA}" type="datetimeFigureOut">
              <a:rPr lang="fr-FR" smtClean="0"/>
              <a:t>14/08/2024</a:t>
            </a:fld>
            <a:endParaRPr lang="fr-FR"/>
          </a:p>
        </p:txBody>
      </p:sp>
      <p:sp>
        <p:nvSpPr>
          <p:cNvPr id="6" name="Footer Placeholder 5">
            <a:extLst>
              <a:ext uri="{FF2B5EF4-FFF2-40B4-BE49-F238E27FC236}">
                <a16:creationId xmlns:a16="http://schemas.microsoft.com/office/drawing/2014/main" id="{78D59EA9-83A3-477E-9E11-11C501E3270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4F8C123-B7F5-4FD2-9435-71E4F724DFE5}"/>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5" name="Title 1">
            <a:extLst>
              <a:ext uri="{FF2B5EF4-FFF2-40B4-BE49-F238E27FC236}">
                <a16:creationId xmlns:a16="http://schemas.microsoft.com/office/drawing/2014/main" id="{6008A5D2-D9D8-987B-E3D9-B66316B5AA17}"/>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6" name="Picture 4">
            <a:extLst>
              <a:ext uri="{FF2B5EF4-FFF2-40B4-BE49-F238E27FC236}">
                <a16:creationId xmlns:a16="http://schemas.microsoft.com/office/drawing/2014/main" id="{9F086F6D-1869-06EA-C5D3-A51C336F809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3172729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AC94549-5071-4DBF-B0E3-39806E449DDC}"/>
              </a:ext>
            </a:extLst>
          </p:cNvPr>
          <p:cNvSpPr>
            <a:spLocks noGrp="1"/>
          </p:cNvSpPr>
          <p:nvPr>
            <p:ph sz="half" idx="1"/>
          </p:nvPr>
        </p:nvSpPr>
        <p:spPr>
          <a:xfrm>
            <a:off x="1097738" y="1592510"/>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9" name="Content Placeholder 3">
            <a:extLst>
              <a:ext uri="{FF2B5EF4-FFF2-40B4-BE49-F238E27FC236}">
                <a16:creationId xmlns:a16="http://schemas.microsoft.com/office/drawing/2014/main" id="{AB69AF1D-5AE6-496F-9BC9-B625966CEA29}"/>
              </a:ext>
            </a:extLst>
          </p:cNvPr>
          <p:cNvSpPr>
            <a:spLocks noGrp="1"/>
          </p:cNvSpPr>
          <p:nvPr>
            <p:ph sz="half" idx="2"/>
          </p:nvPr>
        </p:nvSpPr>
        <p:spPr>
          <a:xfrm>
            <a:off x="4625569" y="1600171"/>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0" name="Date Placeholder 4">
            <a:extLst>
              <a:ext uri="{FF2B5EF4-FFF2-40B4-BE49-F238E27FC236}">
                <a16:creationId xmlns:a16="http://schemas.microsoft.com/office/drawing/2014/main" id="{80CBA766-0D8C-49E1-A44D-66671B54569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1E880D-16D1-4539-9948-C2240ACC59CA}" type="datetimeFigureOut">
              <a:rPr lang="fr-FR" smtClean="0"/>
              <a:pPr/>
              <a:t>14/08/2024</a:t>
            </a:fld>
            <a:endParaRPr lang="fr-FR"/>
          </a:p>
        </p:txBody>
      </p:sp>
      <p:sp>
        <p:nvSpPr>
          <p:cNvPr id="11" name="Slide Number Placeholder 6">
            <a:extLst>
              <a:ext uri="{FF2B5EF4-FFF2-40B4-BE49-F238E27FC236}">
                <a16:creationId xmlns:a16="http://schemas.microsoft.com/office/drawing/2014/main" id="{5247DC72-BEB6-409B-8BDD-1A1131638554}"/>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61154-064F-4AC5-84EA-549FDD985C1D}" type="slidenum">
              <a:rPr lang="fr-FR" smtClean="0"/>
              <a:pPr/>
              <a:t>‹#›</a:t>
            </a:fld>
            <a:endParaRPr lang="fr-FR"/>
          </a:p>
        </p:txBody>
      </p:sp>
      <p:sp>
        <p:nvSpPr>
          <p:cNvPr id="3" name="Date Placeholder 2">
            <a:extLst>
              <a:ext uri="{FF2B5EF4-FFF2-40B4-BE49-F238E27FC236}">
                <a16:creationId xmlns:a16="http://schemas.microsoft.com/office/drawing/2014/main" id="{9EFDA17A-0E28-4795-BD73-A8EFAD0C373D}"/>
              </a:ext>
            </a:extLst>
          </p:cNvPr>
          <p:cNvSpPr>
            <a:spLocks noGrp="1"/>
          </p:cNvSpPr>
          <p:nvPr>
            <p:ph type="dt" sz="half" idx="10"/>
          </p:nvPr>
        </p:nvSpPr>
        <p:spPr/>
        <p:txBody>
          <a:bodyPr/>
          <a:lstStyle/>
          <a:p>
            <a:fld id="{371E880D-16D1-4539-9948-C2240ACC59CA}" type="datetimeFigureOut">
              <a:rPr lang="fr-FR" smtClean="0"/>
              <a:t>14/08/2024</a:t>
            </a:fld>
            <a:endParaRPr lang="fr-FR"/>
          </a:p>
        </p:txBody>
      </p:sp>
      <p:sp>
        <p:nvSpPr>
          <p:cNvPr id="4" name="Footer Placeholder 3">
            <a:extLst>
              <a:ext uri="{FF2B5EF4-FFF2-40B4-BE49-F238E27FC236}">
                <a16:creationId xmlns:a16="http://schemas.microsoft.com/office/drawing/2014/main" id="{1891DDBC-065E-4D49-8735-94AFFE05481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624239D6-49DF-40DF-A7AC-008B9C5A538B}"/>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3" name="Content Placeholder 3">
            <a:extLst>
              <a:ext uri="{FF2B5EF4-FFF2-40B4-BE49-F238E27FC236}">
                <a16:creationId xmlns:a16="http://schemas.microsoft.com/office/drawing/2014/main" id="{2A83EFD6-87FF-4AB7-8A5B-3BB13A6B5E2A}"/>
              </a:ext>
            </a:extLst>
          </p:cNvPr>
          <p:cNvSpPr>
            <a:spLocks noGrp="1"/>
          </p:cNvSpPr>
          <p:nvPr>
            <p:ph sz="half" idx="13"/>
          </p:nvPr>
        </p:nvSpPr>
        <p:spPr>
          <a:xfrm>
            <a:off x="8153400" y="1600171"/>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5" name="Title 1">
            <a:extLst>
              <a:ext uri="{FF2B5EF4-FFF2-40B4-BE49-F238E27FC236}">
                <a16:creationId xmlns:a16="http://schemas.microsoft.com/office/drawing/2014/main" id="{85D7CF17-D637-6F4A-F9C5-B868228036ED}"/>
              </a:ext>
            </a:extLst>
          </p:cNvPr>
          <p:cNvSpPr txBox="1">
            <a:spLocks/>
          </p:cNvSpPr>
          <p:nvPr userDrawn="1"/>
        </p:nvSpPr>
        <p:spPr>
          <a:xfrm>
            <a:off x="1025624" y="372856"/>
            <a:ext cx="10515600" cy="10092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a:lstStyle>
          <a:p>
            <a:r>
              <a:rPr lang="en-US"/>
              <a:t>Title</a:t>
            </a:r>
            <a:endParaRPr lang="fr-FR" dirty="0"/>
          </a:p>
        </p:txBody>
      </p:sp>
      <p:pic>
        <p:nvPicPr>
          <p:cNvPr id="16" name="Picture 4">
            <a:extLst>
              <a:ext uri="{FF2B5EF4-FFF2-40B4-BE49-F238E27FC236}">
                <a16:creationId xmlns:a16="http://schemas.microsoft.com/office/drawing/2014/main" id="{ED7F7A6C-FDB7-FF7B-464B-09315DC9CB4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045006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Chap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D3B5-5147-4C75-982C-4343F9374701}"/>
              </a:ext>
            </a:extLst>
          </p:cNvPr>
          <p:cNvSpPr>
            <a:spLocks noGrp="1"/>
          </p:cNvSpPr>
          <p:nvPr>
            <p:ph type="title" hasCustomPrompt="1"/>
          </p:nvPr>
        </p:nvSpPr>
        <p:spPr>
          <a:xfrm>
            <a:off x="831850" y="1709738"/>
            <a:ext cx="10515600" cy="2852737"/>
          </a:xfrm>
        </p:spPr>
        <p:txBody>
          <a:bodyPr anchor="b">
            <a:normAutofit/>
          </a:bodyPr>
          <a:lstStyle>
            <a:lvl1pPr>
              <a:defRPr sz="4400"/>
            </a:lvl1pPr>
          </a:lstStyle>
          <a:p>
            <a:r>
              <a:rPr lang="en-US" dirty="0"/>
              <a:t>Divider Chapter Slide</a:t>
            </a:r>
            <a:endParaRPr lang="fr-FR" dirty="0"/>
          </a:p>
        </p:txBody>
      </p:sp>
      <p:sp>
        <p:nvSpPr>
          <p:cNvPr id="3" name="Text Placeholder 2">
            <a:extLst>
              <a:ext uri="{FF2B5EF4-FFF2-40B4-BE49-F238E27FC236}">
                <a16:creationId xmlns:a16="http://schemas.microsoft.com/office/drawing/2014/main" id="{9F0C5762-9132-4ACE-8BCC-7261A3C05068}"/>
              </a:ext>
            </a:extLst>
          </p:cNvPr>
          <p:cNvSpPr>
            <a:spLocks noGrp="1"/>
          </p:cNvSpPr>
          <p:nvPr>
            <p:ph type="body" idx="1"/>
          </p:nvPr>
        </p:nvSpPr>
        <p:spPr>
          <a:xfrm>
            <a:off x="831850" y="4589463"/>
            <a:ext cx="10515600" cy="1500187"/>
          </a:xfrm>
        </p:spPr>
        <p:txBody>
          <a:bodyPr/>
          <a:lstStyle>
            <a:lvl1pPr marL="0" indent="0">
              <a:buNone/>
              <a:defRPr sz="2400">
                <a:solidFill>
                  <a:srgbClr val="0046A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7A38CB-A948-465D-80D8-92EA3137C8D2}"/>
              </a:ext>
            </a:extLst>
          </p:cNvPr>
          <p:cNvSpPr>
            <a:spLocks noGrp="1"/>
          </p:cNvSpPr>
          <p:nvPr>
            <p:ph type="dt" sz="half" idx="10"/>
          </p:nvPr>
        </p:nvSpPr>
        <p:spPr/>
        <p:txBody>
          <a:bodyPr/>
          <a:lstStyle/>
          <a:p>
            <a:fld id="{371E880D-16D1-4539-9948-C2240ACC59CA}" type="datetimeFigureOut">
              <a:rPr lang="fr-FR" smtClean="0"/>
              <a:t>14/08/2024</a:t>
            </a:fld>
            <a:endParaRPr lang="fr-FR"/>
          </a:p>
        </p:txBody>
      </p:sp>
      <p:sp>
        <p:nvSpPr>
          <p:cNvPr id="5" name="Footer Placeholder 4">
            <a:extLst>
              <a:ext uri="{FF2B5EF4-FFF2-40B4-BE49-F238E27FC236}">
                <a16:creationId xmlns:a16="http://schemas.microsoft.com/office/drawing/2014/main" id="{B54BAB24-1757-4627-856C-81AC996DCE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9BF7060-A99B-410E-B6C2-BDD91AFBA607}"/>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8" name="Picture 7" descr="Graphical user interface, text, application&#10;&#10;Description automatically generated">
            <a:extLst>
              <a:ext uri="{FF2B5EF4-FFF2-40B4-BE49-F238E27FC236}">
                <a16:creationId xmlns:a16="http://schemas.microsoft.com/office/drawing/2014/main" id="{97254DA3-BF0D-4FCF-BF4A-C8C9621AE8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34" t="18038" r="4056" b="80046"/>
          <a:stretch/>
        </p:blipFill>
        <p:spPr>
          <a:xfrm>
            <a:off x="626875" y="1237014"/>
            <a:ext cx="11069826" cy="131411"/>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90E9DF43-318F-41D9-8DC9-04DEED7ACA8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94993"/>
          <a:stretch/>
        </p:blipFill>
        <p:spPr>
          <a:xfrm>
            <a:off x="1" y="0"/>
            <a:ext cx="588854" cy="6858000"/>
          </a:xfrm>
          <a:prstGeom prst="rect">
            <a:avLst/>
          </a:prstGeom>
        </p:spPr>
      </p:pic>
      <p:pic>
        <p:nvPicPr>
          <p:cNvPr id="10" name="Picture 4">
            <a:extLst>
              <a:ext uri="{FF2B5EF4-FFF2-40B4-BE49-F238E27FC236}">
                <a16:creationId xmlns:a16="http://schemas.microsoft.com/office/drawing/2014/main" id="{0AE8A7F8-A329-CD60-1160-45B9C9132F5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15482018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certificates etc">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11D53162-33EF-4CED-99DB-E85F0CB5B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 y="-9564"/>
            <a:ext cx="12190095" cy="6858000"/>
          </a:xfrm>
          <a:prstGeom prst="rect">
            <a:avLst/>
          </a:prstGeom>
        </p:spPr>
      </p:pic>
      <p:sp>
        <p:nvSpPr>
          <p:cNvPr id="8" name="Content Placeholder 2">
            <a:extLst>
              <a:ext uri="{FF2B5EF4-FFF2-40B4-BE49-F238E27FC236}">
                <a16:creationId xmlns:a16="http://schemas.microsoft.com/office/drawing/2014/main" id="{C4669462-A299-40A0-81EC-EF072D29E893}"/>
              </a:ext>
            </a:extLst>
          </p:cNvPr>
          <p:cNvSpPr>
            <a:spLocks noGrp="1"/>
          </p:cNvSpPr>
          <p:nvPr>
            <p:ph idx="1"/>
          </p:nvPr>
        </p:nvSpPr>
        <p:spPr>
          <a:xfrm>
            <a:off x="1025624" y="186016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3" name="Title 1">
            <a:extLst>
              <a:ext uri="{FF2B5EF4-FFF2-40B4-BE49-F238E27FC236}">
                <a16:creationId xmlns:a16="http://schemas.microsoft.com/office/drawing/2014/main" id="{74D5D13C-BD49-9C79-9B97-1396072B46BC}"/>
              </a:ext>
            </a:extLst>
          </p:cNvPr>
          <p:cNvSpPr>
            <a:spLocks noGrp="1"/>
          </p:cNvSpPr>
          <p:nvPr>
            <p:ph type="title" hasCustomPrompt="1"/>
          </p:nvPr>
        </p:nvSpPr>
        <p:spPr>
          <a:xfrm>
            <a:off x="1025624" y="554600"/>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4" name="Picture 4">
            <a:extLst>
              <a:ext uri="{FF2B5EF4-FFF2-40B4-BE49-F238E27FC236}">
                <a16:creationId xmlns:a16="http://schemas.microsoft.com/office/drawing/2014/main" id="{B0C528C1-3695-4BCB-8100-2CA1278582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313024"/>
            <a:ext cx="1783964" cy="972000"/>
          </a:xfrm>
          <a:prstGeom prst="rect">
            <a:avLst/>
          </a:prstGeom>
        </p:spPr>
      </p:pic>
    </p:spTree>
    <p:extLst>
      <p:ext uri="{BB962C8B-B14F-4D97-AF65-F5344CB8AC3E}">
        <p14:creationId xmlns:p14="http://schemas.microsoft.com/office/powerpoint/2010/main" val="32222817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boxe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00C6B7-69E3-4CA4-A6B4-C868D0CB7DBC}"/>
              </a:ext>
            </a:extLst>
          </p:cNvPr>
          <p:cNvSpPr/>
          <p:nvPr userDrawn="1"/>
        </p:nvSpPr>
        <p:spPr>
          <a:xfrm>
            <a:off x="836611" y="457200"/>
            <a:ext cx="3935413" cy="5403850"/>
          </a:xfrm>
          <a:prstGeom prst="rect">
            <a:avLst/>
          </a:prstGeom>
          <a:solidFill>
            <a:srgbClr val="DEF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background pattern&#10;&#10;Description automatically generated">
            <a:extLst>
              <a:ext uri="{FF2B5EF4-FFF2-40B4-BE49-F238E27FC236}">
                <a16:creationId xmlns:a16="http://schemas.microsoft.com/office/drawing/2014/main" id="{5845D4C9-5249-4694-9B85-C5361D6CB174}"/>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4436" r="25097" b="17760"/>
          <a:stretch/>
        </p:blipFill>
        <p:spPr>
          <a:xfrm>
            <a:off x="874911" y="1257300"/>
            <a:ext cx="3935413" cy="4603750"/>
          </a:xfrm>
          <a:prstGeom prst="rect">
            <a:avLst/>
          </a:prstGeom>
        </p:spPr>
      </p:pic>
      <p:sp>
        <p:nvSpPr>
          <p:cNvPr id="2" name="Title 1">
            <a:extLst>
              <a:ext uri="{FF2B5EF4-FFF2-40B4-BE49-F238E27FC236}">
                <a16:creationId xmlns:a16="http://schemas.microsoft.com/office/drawing/2014/main" id="{C90AA1D0-8E90-44C4-9562-41C22EE9F3E4}"/>
              </a:ext>
            </a:extLst>
          </p:cNvPr>
          <p:cNvSpPr>
            <a:spLocks noGrp="1"/>
          </p:cNvSpPr>
          <p:nvPr>
            <p:ph type="title"/>
          </p:nvPr>
        </p:nvSpPr>
        <p:spPr>
          <a:xfrm>
            <a:off x="839788" y="457200"/>
            <a:ext cx="3932237" cy="1600200"/>
          </a:xfrm>
        </p:spPr>
        <p:txBody>
          <a:bodyPr anchor="b"/>
          <a:lstStyle>
            <a:lvl1pPr>
              <a:defRPr sz="3200">
                <a:solidFill>
                  <a:srgbClr val="00B0CA"/>
                </a:solidFill>
              </a:defRPr>
            </a:lvl1pPr>
          </a:lstStyle>
          <a:p>
            <a:r>
              <a:rPr lang="en-US"/>
              <a:t>Click to edit Master title style</a:t>
            </a:r>
            <a:endParaRPr lang="fr-FR" dirty="0"/>
          </a:p>
        </p:txBody>
      </p:sp>
      <p:sp>
        <p:nvSpPr>
          <p:cNvPr id="3" name="Content Placeholder 2">
            <a:extLst>
              <a:ext uri="{FF2B5EF4-FFF2-40B4-BE49-F238E27FC236}">
                <a16:creationId xmlns:a16="http://schemas.microsoft.com/office/drawing/2014/main" id="{0281141B-7A45-42CD-9FA0-FA3F57FC21AE}"/>
              </a:ext>
            </a:extLst>
          </p:cNvPr>
          <p:cNvSpPr>
            <a:spLocks noGrp="1"/>
          </p:cNvSpPr>
          <p:nvPr>
            <p:ph idx="1"/>
          </p:nvPr>
        </p:nvSpPr>
        <p:spPr>
          <a:xfrm>
            <a:off x="5183188" y="1296000"/>
            <a:ext cx="6172200" cy="4565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A69E0FD-1890-46F8-8BC3-E9516C5E2B98}"/>
              </a:ext>
            </a:extLst>
          </p:cNvPr>
          <p:cNvSpPr>
            <a:spLocks noGrp="1"/>
          </p:cNvSpPr>
          <p:nvPr>
            <p:ph type="body" sz="half" idx="2"/>
          </p:nvPr>
        </p:nvSpPr>
        <p:spPr>
          <a:xfrm>
            <a:off x="839788" y="2057400"/>
            <a:ext cx="3932237" cy="3811588"/>
          </a:xfrm>
        </p:spPr>
        <p:txBody>
          <a:bodyPr/>
          <a:lstStyle>
            <a:lvl1pPr marL="0" indent="0">
              <a:buNone/>
              <a:defRPr sz="1600">
                <a:solidFill>
                  <a:srgbClr val="0046A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D326A-A223-4A66-8461-449419D236EE}"/>
              </a:ext>
            </a:extLst>
          </p:cNvPr>
          <p:cNvSpPr>
            <a:spLocks noGrp="1"/>
          </p:cNvSpPr>
          <p:nvPr>
            <p:ph type="dt" sz="half" idx="10"/>
          </p:nvPr>
        </p:nvSpPr>
        <p:spPr/>
        <p:txBody>
          <a:bodyPr/>
          <a:lstStyle/>
          <a:p>
            <a:fld id="{371E880D-16D1-4539-9948-C2240ACC59CA}" type="datetimeFigureOut">
              <a:rPr lang="fr-FR" smtClean="0"/>
              <a:t>14/08/2024</a:t>
            </a:fld>
            <a:endParaRPr lang="fr-FR" dirty="0"/>
          </a:p>
        </p:txBody>
      </p:sp>
      <p:sp>
        <p:nvSpPr>
          <p:cNvPr id="6" name="Footer Placeholder 5">
            <a:extLst>
              <a:ext uri="{FF2B5EF4-FFF2-40B4-BE49-F238E27FC236}">
                <a16:creationId xmlns:a16="http://schemas.microsoft.com/office/drawing/2014/main" id="{F55282F8-F662-4779-8227-5303B31DC65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053B61E-AAF7-4610-9B1C-353FB2AD5762}"/>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9" name="Picture 8" descr="Graphical user interface&#10;&#10;Description automatically generated with low confidence">
            <a:extLst>
              <a:ext uri="{FF2B5EF4-FFF2-40B4-BE49-F238E27FC236}">
                <a16:creationId xmlns:a16="http://schemas.microsoft.com/office/drawing/2014/main" id="{05C6FF66-E984-4E86-BEB9-13DCCC338B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94993"/>
          <a:stretch/>
        </p:blipFill>
        <p:spPr>
          <a:xfrm>
            <a:off x="1" y="0"/>
            <a:ext cx="588854" cy="6858000"/>
          </a:xfrm>
          <a:prstGeom prst="rect">
            <a:avLst/>
          </a:prstGeom>
        </p:spPr>
      </p:pic>
      <p:pic>
        <p:nvPicPr>
          <p:cNvPr id="10" name="Picture 4">
            <a:extLst>
              <a:ext uri="{FF2B5EF4-FFF2-40B4-BE49-F238E27FC236}">
                <a16:creationId xmlns:a16="http://schemas.microsoft.com/office/drawing/2014/main" id="{D23D1AAF-D0ED-CC64-94F5-6391631E008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716897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r blue bottom text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00C6-B419-416F-AF08-BBBA19493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2CAD13B6-6CFA-43ED-A013-5603EF1DBC2E}"/>
              </a:ext>
            </a:extLst>
          </p:cNvPr>
          <p:cNvSpPr>
            <a:spLocks noGrp="1"/>
          </p:cNvSpPr>
          <p:nvPr>
            <p:ph type="pic" idx="1"/>
          </p:nvPr>
        </p:nvSpPr>
        <p:spPr>
          <a:xfrm>
            <a:off x="5183188" y="1486444"/>
            <a:ext cx="6172200" cy="4374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a:extLst>
              <a:ext uri="{FF2B5EF4-FFF2-40B4-BE49-F238E27FC236}">
                <a16:creationId xmlns:a16="http://schemas.microsoft.com/office/drawing/2014/main" id="{19F95694-4689-49CA-92F4-A8F884B73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5D2E4-52AC-40C7-83DE-BB12D5C90407}"/>
              </a:ext>
            </a:extLst>
          </p:cNvPr>
          <p:cNvSpPr>
            <a:spLocks noGrp="1"/>
          </p:cNvSpPr>
          <p:nvPr>
            <p:ph type="dt" sz="half" idx="10"/>
          </p:nvPr>
        </p:nvSpPr>
        <p:spPr/>
        <p:txBody>
          <a:bodyPr/>
          <a:lstStyle/>
          <a:p>
            <a:fld id="{371E880D-16D1-4539-9948-C2240ACC59CA}" type="datetimeFigureOut">
              <a:rPr lang="fr-FR" smtClean="0"/>
              <a:t>14/08/2024</a:t>
            </a:fld>
            <a:endParaRPr lang="fr-FR"/>
          </a:p>
        </p:txBody>
      </p:sp>
      <p:sp>
        <p:nvSpPr>
          <p:cNvPr id="6" name="Footer Placeholder 5">
            <a:extLst>
              <a:ext uri="{FF2B5EF4-FFF2-40B4-BE49-F238E27FC236}">
                <a16:creationId xmlns:a16="http://schemas.microsoft.com/office/drawing/2014/main" id="{1B6A3491-E6B6-4519-8AF0-E260E39E6C8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EA53F7C-FA6A-46C2-A91A-51000F762368}"/>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9" name="Picture 8">
            <a:extLst>
              <a:ext uri="{FF2B5EF4-FFF2-40B4-BE49-F238E27FC236}">
                <a16:creationId xmlns:a16="http://schemas.microsoft.com/office/drawing/2014/main" id="{04A4F6D2-CD76-43F5-A681-3F113BDB5E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5906"/>
            <a:ext cx="12192000" cy="692094"/>
          </a:xfrm>
          <a:prstGeom prst="rect">
            <a:avLst/>
          </a:prstGeom>
        </p:spPr>
      </p:pic>
      <p:pic>
        <p:nvPicPr>
          <p:cNvPr id="10" name="Picture 4">
            <a:extLst>
              <a:ext uri="{FF2B5EF4-FFF2-40B4-BE49-F238E27FC236}">
                <a16:creationId xmlns:a16="http://schemas.microsoft.com/office/drawing/2014/main" id="{5DF056EE-9E5A-BC7E-9A2F-1B3E227F2B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3494286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19846-29D1-46FA-A4B4-F51045673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FR" dirty="0"/>
          </a:p>
        </p:txBody>
      </p:sp>
      <p:sp>
        <p:nvSpPr>
          <p:cNvPr id="3" name="Text Placeholder 2">
            <a:extLst>
              <a:ext uri="{FF2B5EF4-FFF2-40B4-BE49-F238E27FC236}">
                <a16:creationId xmlns:a16="http://schemas.microsoft.com/office/drawing/2014/main" id="{B9CA294C-9B27-49AE-9128-3696CDEB78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Date Placeholder 3">
            <a:extLst>
              <a:ext uri="{FF2B5EF4-FFF2-40B4-BE49-F238E27FC236}">
                <a16:creationId xmlns:a16="http://schemas.microsoft.com/office/drawing/2014/main" id="{081656F4-F81B-4402-9B07-9F7FD5977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E880D-16D1-4539-9948-C2240ACC59CA}" type="datetimeFigureOut">
              <a:rPr lang="fr-FR" smtClean="0"/>
              <a:t>14/08/2024</a:t>
            </a:fld>
            <a:endParaRPr lang="fr-FR"/>
          </a:p>
        </p:txBody>
      </p:sp>
      <p:sp>
        <p:nvSpPr>
          <p:cNvPr id="5" name="Footer Placeholder 4">
            <a:extLst>
              <a:ext uri="{FF2B5EF4-FFF2-40B4-BE49-F238E27FC236}">
                <a16:creationId xmlns:a16="http://schemas.microsoft.com/office/drawing/2014/main" id="{2E8CCE74-D5F7-4C92-B871-71638BD58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CC09639-0815-4873-A2C3-3182144E7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61154-064F-4AC5-84EA-549FDD985C1D}" type="slidenum">
              <a:rPr lang="fr-FR" smtClean="0"/>
              <a:t>‹#›</a:t>
            </a:fld>
            <a:endParaRPr lang="fr-FR"/>
          </a:p>
        </p:txBody>
      </p:sp>
    </p:spTree>
    <p:extLst>
      <p:ext uri="{BB962C8B-B14F-4D97-AF65-F5344CB8AC3E}">
        <p14:creationId xmlns:p14="http://schemas.microsoft.com/office/powerpoint/2010/main" val="361206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61" r:id="rId5"/>
    <p:sldLayoutId id="2147483651"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8122-EE5A-ABF2-CB13-A8301986A845}"/>
              </a:ext>
            </a:extLst>
          </p:cNvPr>
          <p:cNvSpPr>
            <a:spLocks noGrp="1"/>
          </p:cNvSpPr>
          <p:nvPr>
            <p:ph type="ctrTitle"/>
          </p:nvPr>
        </p:nvSpPr>
        <p:spPr>
          <a:xfrm>
            <a:off x="4501056" y="1108953"/>
            <a:ext cx="7690944" cy="2515709"/>
          </a:xfrm>
        </p:spPr>
        <p:txBody>
          <a:bodyPr>
            <a:normAutofit/>
          </a:bodyPr>
          <a:lstStyle/>
          <a:p>
            <a:r>
              <a:rPr lang="en-AU" sz="3600" dirty="0"/>
              <a:t>Scientific Data Available to the Western and Central Pacific Fisheries Commission</a:t>
            </a:r>
            <a:br>
              <a:rPr lang="en-AU" sz="3600" dirty="0"/>
            </a:br>
            <a:r>
              <a:rPr lang="en-AU" sz="3600" dirty="0"/>
              <a:t>(Data Gaps)</a:t>
            </a:r>
            <a:br>
              <a:rPr lang="en-AU" sz="3600" dirty="0"/>
            </a:br>
            <a:br>
              <a:rPr lang="en-AU" sz="3600" dirty="0"/>
            </a:br>
            <a:r>
              <a:rPr lang="en-AU" sz="2400" b="1" dirty="0"/>
              <a:t>SC20-2024 ST-WP-01</a:t>
            </a:r>
            <a:endParaRPr lang="en-US" sz="2400" b="1" dirty="0"/>
          </a:p>
        </p:txBody>
      </p:sp>
      <p:sp>
        <p:nvSpPr>
          <p:cNvPr id="3" name="Subtitle 2">
            <a:extLst>
              <a:ext uri="{FF2B5EF4-FFF2-40B4-BE49-F238E27FC236}">
                <a16:creationId xmlns:a16="http://schemas.microsoft.com/office/drawing/2014/main" id="{292B86ED-6453-C4AE-D0E8-475C8BDF3127}"/>
              </a:ext>
            </a:extLst>
          </p:cNvPr>
          <p:cNvSpPr>
            <a:spLocks noGrp="1"/>
          </p:cNvSpPr>
          <p:nvPr>
            <p:ph type="subTitle" idx="1"/>
          </p:nvPr>
        </p:nvSpPr>
        <p:spPr>
          <a:xfrm>
            <a:off x="4624273" y="4613417"/>
            <a:ext cx="7444510" cy="2051131"/>
          </a:xfrm>
        </p:spPr>
        <p:txBody>
          <a:bodyPr>
            <a:normAutofit fontScale="85000" lnSpcReduction="20000"/>
          </a:bodyPr>
          <a:lstStyle/>
          <a:p>
            <a:r>
              <a:rPr lang="en-US" sz="2800" dirty="0"/>
              <a:t>Tiffany Vidal and Peter Williams</a:t>
            </a:r>
          </a:p>
          <a:p>
            <a:r>
              <a:rPr lang="en-US" sz="2800" dirty="0"/>
              <a:t>SPC-OFP</a:t>
            </a:r>
          </a:p>
          <a:p>
            <a:endParaRPr lang="en-US" sz="2800" dirty="0"/>
          </a:p>
          <a:p>
            <a:r>
              <a:rPr lang="en-US" sz="2800" b="1" dirty="0"/>
              <a:t>20</a:t>
            </a:r>
            <a:r>
              <a:rPr lang="en-US" sz="2800" b="1" baseline="30000" dirty="0"/>
              <a:t>th</a:t>
            </a:r>
            <a:r>
              <a:rPr lang="en-US" sz="2800" b="1" dirty="0"/>
              <a:t> Regular Session of the Scientific Committee (SC 20)</a:t>
            </a:r>
          </a:p>
          <a:p>
            <a:r>
              <a:rPr lang="en-US" sz="2800" b="1" dirty="0"/>
              <a:t>Manila, Philippines</a:t>
            </a:r>
          </a:p>
          <a:p>
            <a:endParaRPr lang="en-US" dirty="0"/>
          </a:p>
        </p:txBody>
      </p:sp>
      <p:pic>
        <p:nvPicPr>
          <p:cNvPr id="4" name="Picture 3" descr="A blue and black logo&#10;&#10;Description automatically generated">
            <a:extLst>
              <a:ext uri="{FF2B5EF4-FFF2-40B4-BE49-F238E27FC236}">
                <a16:creationId xmlns:a16="http://schemas.microsoft.com/office/drawing/2014/main" id="{B46F225E-51D3-8E98-75E8-BA3355D08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938" y="193452"/>
            <a:ext cx="2252809" cy="782464"/>
          </a:xfrm>
          <a:prstGeom prst="rect">
            <a:avLst/>
          </a:prstGeom>
        </p:spPr>
      </p:pic>
    </p:spTree>
    <p:extLst>
      <p:ext uri="{BB962C8B-B14F-4D97-AF65-F5344CB8AC3E}">
        <p14:creationId xmlns:p14="http://schemas.microsoft.com/office/powerpoint/2010/main" val="380359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966F2A-3338-4EDA-33CC-4CB56667E91F}"/>
              </a:ext>
            </a:extLst>
          </p:cNvPr>
          <p:cNvSpPr>
            <a:spLocks noGrp="1"/>
          </p:cNvSpPr>
          <p:nvPr>
            <p:ph idx="1"/>
          </p:nvPr>
        </p:nvSpPr>
        <p:spPr>
          <a:xfrm>
            <a:off x="1025624" y="1424185"/>
            <a:ext cx="10515600" cy="4351338"/>
          </a:xfrm>
        </p:spPr>
        <p:txBody>
          <a:bodyPr/>
          <a:lstStyle/>
          <a:p>
            <a:r>
              <a:rPr lang="en-AU" dirty="0"/>
              <a:t>Purse seine observer data submissions</a:t>
            </a:r>
          </a:p>
          <a:p>
            <a:r>
              <a:rPr lang="en-AU" dirty="0"/>
              <a:t>ROP longline coverage by fleet</a:t>
            </a:r>
          </a:p>
          <a:p>
            <a:r>
              <a:rPr lang="en-AU" dirty="0"/>
              <a:t>Overall longline coverage </a:t>
            </a:r>
            <a:r>
              <a:rPr lang="en-AU" sz="2400" dirty="0"/>
              <a:t>(5.3% in 2023)</a:t>
            </a:r>
          </a:p>
          <a:p>
            <a:r>
              <a:rPr lang="en-AU" dirty="0"/>
              <a:t>Transhipment observer data submissions</a:t>
            </a:r>
          </a:p>
        </p:txBody>
      </p:sp>
      <p:sp>
        <p:nvSpPr>
          <p:cNvPr id="3" name="Title 2">
            <a:extLst>
              <a:ext uri="{FF2B5EF4-FFF2-40B4-BE49-F238E27FC236}">
                <a16:creationId xmlns:a16="http://schemas.microsoft.com/office/drawing/2014/main" id="{82008899-6FE4-170B-1F90-9E9BACA890CB}"/>
              </a:ext>
            </a:extLst>
          </p:cNvPr>
          <p:cNvSpPr>
            <a:spLocks noGrp="1"/>
          </p:cNvSpPr>
          <p:nvPr>
            <p:ph type="title"/>
          </p:nvPr>
        </p:nvSpPr>
        <p:spPr/>
        <p:txBody>
          <a:bodyPr/>
          <a:lstStyle/>
          <a:p>
            <a:r>
              <a:rPr lang="en-AU" dirty="0"/>
              <a:t>Regional Observer Programme</a:t>
            </a:r>
          </a:p>
        </p:txBody>
      </p:sp>
      <p:sp>
        <p:nvSpPr>
          <p:cNvPr id="4" name="TextBox 3">
            <a:extLst>
              <a:ext uri="{FF2B5EF4-FFF2-40B4-BE49-F238E27FC236}">
                <a16:creationId xmlns:a16="http://schemas.microsoft.com/office/drawing/2014/main" id="{25DCECE2-3CE0-6EDE-5A8B-6EEFB740C0C6}"/>
              </a:ext>
            </a:extLst>
          </p:cNvPr>
          <p:cNvSpPr txBox="1"/>
          <p:nvPr/>
        </p:nvSpPr>
        <p:spPr>
          <a:xfrm>
            <a:off x="9601033" y="1272985"/>
            <a:ext cx="2101342" cy="461665"/>
          </a:xfrm>
          <a:prstGeom prst="rect">
            <a:avLst/>
          </a:prstGeom>
          <a:noFill/>
          <a:ln w="60325">
            <a:solidFill>
              <a:srgbClr val="C00000"/>
            </a:solidFill>
          </a:ln>
        </p:spPr>
        <p:txBody>
          <a:bodyPr wrap="square" rtlCol="0">
            <a:spAutoFit/>
          </a:bodyPr>
          <a:lstStyle/>
          <a:p>
            <a:r>
              <a:rPr lang="en-AU" sz="2400" dirty="0"/>
              <a:t>SC20 ST-IP-03</a:t>
            </a:r>
          </a:p>
        </p:txBody>
      </p:sp>
      <p:pic>
        <p:nvPicPr>
          <p:cNvPr id="6" name="Picture 5">
            <a:extLst>
              <a:ext uri="{FF2B5EF4-FFF2-40B4-BE49-F238E27FC236}">
                <a16:creationId xmlns:a16="http://schemas.microsoft.com/office/drawing/2014/main" id="{5B8CD958-167B-ED6B-3E03-36C63C28411C}"/>
              </a:ext>
            </a:extLst>
          </p:cNvPr>
          <p:cNvPicPr>
            <a:picLocks noChangeAspect="1"/>
          </p:cNvPicPr>
          <p:nvPr/>
        </p:nvPicPr>
        <p:blipFill>
          <a:blip r:embed="rId3"/>
          <a:stretch>
            <a:fillRect/>
          </a:stretch>
        </p:blipFill>
        <p:spPr>
          <a:xfrm>
            <a:off x="2422011" y="3429000"/>
            <a:ext cx="9769989" cy="3429000"/>
          </a:xfrm>
          <a:prstGeom prst="rect">
            <a:avLst/>
          </a:prstGeom>
        </p:spPr>
      </p:pic>
    </p:spTree>
    <p:extLst>
      <p:ext uri="{BB962C8B-B14F-4D97-AF65-F5344CB8AC3E}">
        <p14:creationId xmlns:p14="http://schemas.microsoft.com/office/powerpoint/2010/main" val="3618320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02C6FC3-0C54-2A8E-95D9-E92DACDA28AC}"/>
              </a:ext>
            </a:extLst>
          </p:cNvPr>
          <p:cNvPicPr>
            <a:picLocks noGrp="1" noChangeAspect="1"/>
          </p:cNvPicPr>
          <p:nvPr>
            <p:ph idx="1"/>
          </p:nvPr>
        </p:nvPicPr>
        <p:blipFill rotWithShape="1">
          <a:blip r:embed="rId3"/>
          <a:srcRect l="57039" t="11647" r="8028" b="5115"/>
          <a:stretch/>
        </p:blipFill>
        <p:spPr>
          <a:xfrm>
            <a:off x="1937313" y="1382148"/>
            <a:ext cx="7559566" cy="5270900"/>
          </a:xfrm>
        </p:spPr>
      </p:pic>
      <p:sp>
        <p:nvSpPr>
          <p:cNvPr id="3" name="Title 2">
            <a:extLst>
              <a:ext uri="{FF2B5EF4-FFF2-40B4-BE49-F238E27FC236}">
                <a16:creationId xmlns:a16="http://schemas.microsoft.com/office/drawing/2014/main" id="{E210E65C-975E-A460-71D7-BACC111E45C0}"/>
              </a:ext>
            </a:extLst>
          </p:cNvPr>
          <p:cNvSpPr>
            <a:spLocks noGrp="1"/>
          </p:cNvSpPr>
          <p:nvPr>
            <p:ph type="title"/>
          </p:nvPr>
        </p:nvSpPr>
        <p:spPr/>
        <p:txBody>
          <a:bodyPr/>
          <a:lstStyle/>
          <a:p>
            <a:r>
              <a:rPr lang="en-AU" dirty="0"/>
              <a:t>WCPFC Data Products</a:t>
            </a:r>
          </a:p>
        </p:txBody>
      </p:sp>
    </p:spTree>
    <p:extLst>
      <p:ext uri="{BB962C8B-B14F-4D97-AF65-F5344CB8AC3E}">
        <p14:creationId xmlns:p14="http://schemas.microsoft.com/office/powerpoint/2010/main" val="6643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EA1EB8-A259-ECBF-62CB-D4C893204BFB}"/>
              </a:ext>
            </a:extLst>
          </p:cNvPr>
          <p:cNvSpPr>
            <a:spLocks noGrp="1"/>
          </p:cNvSpPr>
          <p:nvPr>
            <p:ph idx="1"/>
          </p:nvPr>
        </p:nvSpPr>
        <p:spPr/>
        <p:txBody>
          <a:bodyPr/>
          <a:lstStyle/>
          <a:p>
            <a:r>
              <a:rPr lang="en-AU" dirty="0"/>
              <a:t>Please </a:t>
            </a:r>
            <a:r>
              <a:rPr lang="en-AU" b="1" dirty="0"/>
              <a:t>review the status of your scientific submissions and any gaps identified </a:t>
            </a:r>
            <a:r>
              <a:rPr lang="en-AU" dirty="0"/>
              <a:t>in this and companion papers</a:t>
            </a:r>
          </a:p>
          <a:p>
            <a:r>
              <a:rPr lang="en-AU" dirty="0"/>
              <a:t>Contact SPC if there are </a:t>
            </a:r>
            <a:r>
              <a:rPr lang="en-AU" b="1" dirty="0"/>
              <a:t>updates or corrections </a:t>
            </a:r>
            <a:r>
              <a:rPr lang="en-AU" dirty="0"/>
              <a:t>required</a:t>
            </a:r>
          </a:p>
          <a:p>
            <a:r>
              <a:rPr lang="en-AU" dirty="0"/>
              <a:t>The SSP is </a:t>
            </a:r>
            <a:r>
              <a:rPr lang="en-AU" b="1" dirty="0"/>
              <a:t>available to assist </a:t>
            </a:r>
            <a:r>
              <a:rPr lang="en-AU" dirty="0"/>
              <a:t>as necessary to improve gaps or develop efficiencies for data submissions and review</a:t>
            </a:r>
          </a:p>
          <a:p>
            <a:r>
              <a:rPr lang="en-AU" dirty="0"/>
              <a:t>Revision to this, and accompanying papers, will be made following this session</a:t>
            </a:r>
          </a:p>
          <a:p>
            <a:endParaRPr lang="en-AU" dirty="0"/>
          </a:p>
          <a:p>
            <a:pPr marL="0" indent="0" algn="ctr">
              <a:buNone/>
            </a:pPr>
            <a:r>
              <a:rPr lang="en-AU" sz="4000" dirty="0"/>
              <a:t>Thank you</a:t>
            </a:r>
          </a:p>
        </p:txBody>
      </p:sp>
      <p:sp>
        <p:nvSpPr>
          <p:cNvPr id="3" name="Title 2">
            <a:extLst>
              <a:ext uri="{FF2B5EF4-FFF2-40B4-BE49-F238E27FC236}">
                <a16:creationId xmlns:a16="http://schemas.microsoft.com/office/drawing/2014/main" id="{2342B192-D71A-C24F-29B6-7BE5BE1DDC1A}"/>
              </a:ext>
            </a:extLst>
          </p:cNvPr>
          <p:cNvSpPr>
            <a:spLocks noGrp="1"/>
          </p:cNvSpPr>
          <p:nvPr>
            <p:ph type="title"/>
          </p:nvPr>
        </p:nvSpPr>
        <p:spPr/>
        <p:txBody>
          <a:bodyPr/>
          <a:lstStyle/>
          <a:p>
            <a:r>
              <a:rPr lang="en-AU" dirty="0"/>
              <a:t>Actions</a:t>
            </a:r>
          </a:p>
        </p:txBody>
      </p:sp>
    </p:spTree>
    <p:extLst>
      <p:ext uri="{BB962C8B-B14F-4D97-AF65-F5344CB8AC3E}">
        <p14:creationId xmlns:p14="http://schemas.microsoft.com/office/powerpoint/2010/main" val="173626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7B41A2-B232-E88E-60FF-2A017EE70308}"/>
              </a:ext>
            </a:extLst>
          </p:cNvPr>
          <p:cNvSpPr>
            <a:spLocks noGrp="1"/>
          </p:cNvSpPr>
          <p:nvPr>
            <p:ph idx="1"/>
          </p:nvPr>
        </p:nvSpPr>
        <p:spPr>
          <a:xfrm>
            <a:off x="1025624" y="1693580"/>
            <a:ext cx="10515600" cy="4791564"/>
          </a:xfrm>
        </p:spPr>
        <p:txBody>
          <a:bodyPr>
            <a:normAutofit fontScale="85000" lnSpcReduction="20000"/>
          </a:bodyPr>
          <a:lstStyle/>
          <a:p>
            <a:pPr marL="0" indent="0">
              <a:buNone/>
            </a:pPr>
            <a:r>
              <a:rPr lang="en-US" dirty="0"/>
              <a:t>Summary of data reporting to the WCPFC, noting any issues or gaps in data submissions</a:t>
            </a:r>
          </a:p>
          <a:p>
            <a:pPr marL="0" indent="0">
              <a:buNone/>
            </a:pPr>
            <a:endParaRPr lang="en-US" dirty="0"/>
          </a:p>
          <a:p>
            <a:r>
              <a:rPr lang="en-US" dirty="0"/>
              <a:t>Review 2023 provisions of Sci Data to the WCPFC</a:t>
            </a:r>
          </a:p>
          <a:p>
            <a:r>
              <a:rPr lang="en-US" dirty="0"/>
              <a:t>Review SC19 Recommendations</a:t>
            </a:r>
          </a:p>
          <a:p>
            <a:r>
              <a:rPr lang="en-US" dirty="0"/>
              <a:t>Highlight any other data gap matters</a:t>
            </a:r>
          </a:p>
          <a:p>
            <a:pPr marL="0" indent="0">
              <a:buNone/>
            </a:pPr>
            <a:endParaRPr lang="en-US" dirty="0"/>
          </a:p>
          <a:p>
            <a:pPr marL="0" indent="0">
              <a:buNone/>
            </a:pPr>
            <a:r>
              <a:rPr lang="en-US" u="sng" dirty="0"/>
              <a:t>Brief takeaways:</a:t>
            </a:r>
          </a:p>
          <a:p>
            <a:r>
              <a:rPr lang="en-US" dirty="0"/>
              <a:t>Data gaps have continued to decline</a:t>
            </a:r>
          </a:p>
          <a:p>
            <a:r>
              <a:rPr lang="en-US" dirty="0"/>
              <a:t>A list of outstanding data gaps remains [refer to paper]</a:t>
            </a:r>
          </a:p>
          <a:p>
            <a:r>
              <a:rPr lang="en-US" dirty="0"/>
              <a:t>Standardized ACE template proving effective</a:t>
            </a:r>
          </a:p>
          <a:p>
            <a:r>
              <a:rPr lang="en-US" dirty="0"/>
              <a:t>Opportunities to expand data collection and increase efficiencies</a:t>
            </a:r>
          </a:p>
          <a:p>
            <a:endParaRPr lang="en-US" dirty="0"/>
          </a:p>
        </p:txBody>
      </p:sp>
      <p:sp>
        <p:nvSpPr>
          <p:cNvPr id="3" name="Title 2">
            <a:extLst>
              <a:ext uri="{FF2B5EF4-FFF2-40B4-BE49-F238E27FC236}">
                <a16:creationId xmlns:a16="http://schemas.microsoft.com/office/drawing/2014/main" id="{477A1F0F-4F99-16AF-7DCD-B66E9FCEC0CA}"/>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350171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56B92D-2CA7-11AC-7471-94FD2D5BA532}"/>
              </a:ext>
            </a:extLst>
          </p:cNvPr>
          <p:cNvSpPr>
            <a:spLocks noGrp="1"/>
          </p:cNvSpPr>
          <p:nvPr>
            <p:ph type="title"/>
          </p:nvPr>
        </p:nvSpPr>
        <p:spPr/>
        <p:txBody>
          <a:bodyPr/>
          <a:lstStyle/>
          <a:p>
            <a:r>
              <a:rPr lang="en-AU" dirty="0"/>
              <a:t>Relevant SC20 Papers</a:t>
            </a:r>
          </a:p>
        </p:txBody>
      </p:sp>
      <p:pic>
        <p:nvPicPr>
          <p:cNvPr id="13" name="Content Placeholder 12">
            <a:extLst>
              <a:ext uri="{FF2B5EF4-FFF2-40B4-BE49-F238E27FC236}">
                <a16:creationId xmlns:a16="http://schemas.microsoft.com/office/drawing/2014/main" id="{12FED1B2-F071-A1F8-96C8-E806EE68D98D}"/>
              </a:ext>
            </a:extLst>
          </p:cNvPr>
          <p:cNvPicPr>
            <a:picLocks noGrp="1" noChangeAspect="1"/>
          </p:cNvPicPr>
          <p:nvPr>
            <p:ph idx="1"/>
          </p:nvPr>
        </p:nvPicPr>
        <p:blipFill>
          <a:blip r:embed="rId3"/>
          <a:stretch>
            <a:fillRect/>
          </a:stretch>
        </p:blipFill>
        <p:spPr>
          <a:xfrm>
            <a:off x="1063240" y="1780162"/>
            <a:ext cx="10572071" cy="4231532"/>
          </a:xfrm>
          <a:prstGeom prst="rect">
            <a:avLst/>
          </a:prstGeom>
        </p:spPr>
      </p:pic>
    </p:spTree>
    <p:extLst>
      <p:ext uri="{BB962C8B-B14F-4D97-AF65-F5344CB8AC3E}">
        <p14:creationId xmlns:p14="http://schemas.microsoft.com/office/powerpoint/2010/main" val="2613996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31537E-934F-B4D0-6FBB-A95AB44C537E}"/>
              </a:ext>
            </a:extLst>
          </p:cNvPr>
          <p:cNvSpPr>
            <a:spLocks noGrp="1"/>
          </p:cNvSpPr>
          <p:nvPr>
            <p:ph idx="1"/>
          </p:nvPr>
        </p:nvSpPr>
        <p:spPr/>
        <p:txBody>
          <a:bodyPr>
            <a:normAutofit fontScale="92500" lnSpcReduction="10000"/>
          </a:bodyPr>
          <a:lstStyle/>
          <a:p>
            <a:r>
              <a:rPr lang="en-AU" dirty="0"/>
              <a:t>Annual Catch  </a:t>
            </a:r>
          </a:p>
          <a:p>
            <a:r>
              <a:rPr lang="en-AU" dirty="0"/>
              <a:t>Aggregate Catch and Effort </a:t>
            </a:r>
          </a:p>
          <a:p>
            <a:r>
              <a:rPr lang="en-AU" dirty="0"/>
              <a:t>Operational Catch and Effort</a:t>
            </a:r>
          </a:p>
          <a:p>
            <a:pPr lvl="1"/>
            <a:r>
              <a:rPr lang="en-AU" dirty="0"/>
              <a:t>Two CCMs have low coverage, noting challenges associated with small-scale vessels</a:t>
            </a:r>
          </a:p>
          <a:p>
            <a:pPr lvl="1"/>
            <a:r>
              <a:rPr lang="en-AU" dirty="0"/>
              <a:t>One CCM still missing several required longline fields</a:t>
            </a:r>
          </a:p>
          <a:p>
            <a:pPr lvl="1"/>
            <a:r>
              <a:rPr lang="en-AU" dirty="0"/>
              <a:t>Improvements in reporting of shark catches</a:t>
            </a:r>
          </a:p>
          <a:p>
            <a:r>
              <a:rPr lang="en-AU" dirty="0"/>
              <a:t>Size Data – all but one CCM provided size data</a:t>
            </a:r>
          </a:p>
          <a:p>
            <a:endParaRPr lang="en-AU" dirty="0"/>
          </a:p>
          <a:p>
            <a:pPr marL="0" indent="0">
              <a:buNone/>
            </a:pPr>
            <a:r>
              <a:rPr lang="en-AU" dirty="0"/>
              <a:t>32/34 CCMs satisfied 100% of the </a:t>
            </a:r>
            <a:r>
              <a:rPr lang="en-AU" u="sng" dirty="0"/>
              <a:t>binding</a:t>
            </a:r>
            <a:r>
              <a:rPr lang="en-AU" dirty="0"/>
              <a:t> reporting requirements</a:t>
            </a:r>
          </a:p>
          <a:p>
            <a:pPr marL="0" indent="0">
              <a:buNone/>
            </a:pPr>
            <a:r>
              <a:rPr lang="en-AU" dirty="0"/>
              <a:t>2 others met at least 75% of the requirements</a:t>
            </a:r>
          </a:p>
          <a:p>
            <a:pPr marL="0" indent="0">
              <a:buNone/>
            </a:pPr>
            <a:endParaRPr lang="en-AU" dirty="0"/>
          </a:p>
          <a:p>
            <a:pPr marL="0" indent="0">
              <a:buNone/>
            </a:pPr>
            <a:endParaRPr lang="en-AU" dirty="0"/>
          </a:p>
        </p:txBody>
      </p:sp>
      <p:sp>
        <p:nvSpPr>
          <p:cNvPr id="3" name="Title 2">
            <a:extLst>
              <a:ext uri="{FF2B5EF4-FFF2-40B4-BE49-F238E27FC236}">
                <a16:creationId xmlns:a16="http://schemas.microsoft.com/office/drawing/2014/main" id="{A5A6A3D0-C379-096C-8435-AF4E9412E32B}"/>
              </a:ext>
            </a:extLst>
          </p:cNvPr>
          <p:cNvSpPr>
            <a:spLocks noGrp="1"/>
          </p:cNvSpPr>
          <p:nvPr>
            <p:ph type="title"/>
          </p:nvPr>
        </p:nvSpPr>
        <p:spPr/>
        <p:txBody>
          <a:bodyPr/>
          <a:lstStyle/>
          <a:p>
            <a:r>
              <a:rPr lang="en-AU" dirty="0"/>
              <a:t>2023 Sci Data Submissions</a:t>
            </a:r>
          </a:p>
        </p:txBody>
      </p:sp>
      <p:pic>
        <p:nvPicPr>
          <p:cNvPr id="1028" name="Picture 4" descr="Check Mark Green Clip Art at Clker.com ...">
            <a:extLst>
              <a:ext uri="{FF2B5EF4-FFF2-40B4-BE49-F238E27FC236}">
                <a16:creationId xmlns:a16="http://schemas.microsoft.com/office/drawing/2014/main" id="{810CE9A3-F726-BD71-DFF0-FFE773FB46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615" b="11181"/>
          <a:stretch/>
        </p:blipFill>
        <p:spPr bwMode="auto">
          <a:xfrm>
            <a:off x="3335608" y="1590782"/>
            <a:ext cx="461647" cy="4426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heck Mark Green Clip Art at Clker.com ...">
            <a:extLst>
              <a:ext uri="{FF2B5EF4-FFF2-40B4-BE49-F238E27FC236}">
                <a16:creationId xmlns:a16="http://schemas.microsoft.com/office/drawing/2014/main" id="{9D366434-F916-F0E7-BE29-0CCE2A602B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615" b="11181"/>
          <a:stretch/>
        </p:blipFill>
        <p:spPr bwMode="auto">
          <a:xfrm>
            <a:off x="5054330" y="2033428"/>
            <a:ext cx="479565" cy="4598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eck Mark Green Clip Art at Clker.com ...">
            <a:extLst>
              <a:ext uri="{FF2B5EF4-FFF2-40B4-BE49-F238E27FC236}">
                <a16:creationId xmlns:a16="http://schemas.microsoft.com/office/drawing/2014/main" id="{EFD7DB1C-4F62-E514-9447-F28CBC0E46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615" b="11181"/>
          <a:stretch/>
        </p:blipFill>
        <p:spPr bwMode="auto">
          <a:xfrm>
            <a:off x="5375568" y="2373276"/>
            <a:ext cx="479565" cy="4598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eck Mark Green Clip Art at Clker.com ...">
            <a:extLst>
              <a:ext uri="{FF2B5EF4-FFF2-40B4-BE49-F238E27FC236}">
                <a16:creationId xmlns:a16="http://schemas.microsoft.com/office/drawing/2014/main" id="{C895E955-D7EF-4A78-6249-B9FDF44753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615" b="11181"/>
          <a:stretch/>
        </p:blipFill>
        <p:spPr bwMode="auto">
          <a:xfrm>
            <a:off x="7765330" y="3869249"/>
            <a:ext cx="479565" cy="459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06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90E6D8F-2DAD-84D4-F60A-17BAF61FAD92}"/>
              </a:ext>
            </a:extLst>
          </p:cNvPr>
          <p:cNvPicPr>
            <a:picLocks noGrp="1" noChangeAspect="1"/>
          </p:cNvPicPr>
          <p:nvPr>
            <p:ph idx="1"/>
          </p:nvPr>
        </p:nvPicPr>
        <p:blipFill>
          <a:blip r:embed="rId2"/>
          <a:stretch>
            <a:fillRect/>
          </a:stretch>
        </p:blipFill>
        <p:spPr>
          <a:xfrm>
            <a:off x="1025624" y="1577131"/>
            <a:ext cx="10637675" cy="4619388"/>
          </a:xfrm>
        </p:spPr>
      </p:pic>
      <p:sp>
        <p:nvSpPr>
          <p:cNvPr id="3" name="Title 2">
            <a:extLst>
              <a:ext uri="{FF2B5EF4-FFF2-40B4-BE49-F238E27FC236}">
                <a16:creationId xmlns:a16="http://schemas.microsoft.com/office/drawing/2014/main" id="{FD1E87C3-4091-F9D7-85C8-0FC2C0F45156}"/>
              </a:ext>
            </a:extLst>
          </p:cNvPr>
          <p:cNvSpPr>
            <a:spLocks noGrp="1"/>
          </p:cNvSpPr>
          <p:nvPr>
            <p:ph type="title"/>
          </p:nvPr>
        </p:nvSpPr>
        <p:spPr/>
        <p:txBody>
          <a:bodyPr/>
          <a:lstStyle/>
          <a:p>
            <a:r>
              <a:rPr lang="en-AU" dirty="0"/>
              <a:t>Data Gaps and Notes</a:t>
            </a:r>
          </a:p>
        </p:txBody>
      </p:sp>
    </p:spTree>
    <p:extLst>
      <p:ext uri="{BB962C8B-B14F-4D97-AF65-F5344CB8AC3E}">
        <p14:creationId xmlns:p14="http://schemas.microsoft.com/office/powerpoint/2010/main" val="4148696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2A2BD06-3640-0820-5A87-286BCC8A5BB4}"/>
              </a:ext>
            </a:extLst>
          </p:cNvPr>
          <p:cNvPicPr>
            <a:picLocks noGrp="1" noChangeAspect="1"/>
          </p:cNvPicPr>
          <p:nvPr>
            <p:ph idx="1"/>
          </p:nvPr>
        </p:nvPicPr>
        <p:blipFill>
          <a:blip r:embed="rId2"/>
          <a:stretch>
            <a:fillRect/>
          </a:stretch>
        </p:blipFill>
        <p:spPr>
          <a:xfrm>
            <a:off x="899302" y="2064191"/>
            <a:ext cx="10515600" cy="3177501"/>
          </a:xfrm>
        </p:spPr>
      </p:pic>
      <p:sp>
        <p:nvSpPr>
          <p:cNvPr id="3" name="Title 2">
            <a:extLst>
              <a:ext uri="{FF2B5EF4-FFF2-40B4-BE49-F238E27FC236}">
                <a16:creationId xmlns:a16="http://schemas.microsoft.com/office/drawing/2014/main" id="{E88E5E97-4E73-3B41-F406-2CA277466CCC}"/>
              </a:ext>
            </a:extLst>
          </p:cNvPr>
          <p:cNvSpPr>
            <a:spLocks noGrp="1"/>
          </p:cNvSpPr>
          <p:nvPr>
            <p:ph type="title"/>
          </p:nvPr>
        </p:nvSpPr>
        <p:spPr/>
        <p:txBody>
          <a:bodyPr/>
          <a:lstStyle/>
          <a:p>
            <a:r>
              <a:rPr lang="en-AU" dirty="0"/>
              <a:t>SC19 Recommendations</a:t>
            </a:r>
          </a:p>
        </p:txBody>
      </p:sp>
      <p:pic>
        <p:nvPicPr>
          <p:cNvPr id="7" name="Picture 6">
            <a:extLst>
              <a:ext uri="{FF2B5EF4-FFF2-40B4-BE49-F238E27FC236}">
                <a16:creationId xmlns:a16="http://schemas.microsoft.com/office/drawing/2014/main" id="{7785A1A5-AB0C-164E-7DEF-839C973B2AE0}"/>
              </a:ext>
            </a:extLst>
          </p:cNvPr>
          <p:cNvPicPr>
            <a:picLocks noChangeAspect="1"/>
          </p:cNvPicPr>
          <p:nvPr/>
        </p:nvPicPr>
        <p:blipFill>
          <a:blip r:embed="rId3"/>
          <a:stretch>
            <a:fillRect/>
          </a:stretch>
        </p:blipFill>
        <p:spPr>
          <a:xfrm>
            <a:off x="962463" y="1382148"/>
            <a:ext cx="10452439" cy="682043"/>
          </a:xfrm>
          <a:prstGeom prst="rect">
            <a:avLst/>
          </a:prstGeom>
        </p:spPr>
      </p:pic>
      <p:pic>
        <p:nvPicPr>
          <p:cNvPr id="8" name="Picture 4" descr="Check Mark Green Clip Art at Clker.com ...">
            <a:extLst>
              <a:ext uri="{FF2B5EF4-FFF2-40B4-BE49-F238E27FC236}">
                <a16:creationId xmlns:a16="http://schemas.microsoft.com/office/drawing/2014/main" id="{23FF259A-2DAD-4605-3710-2146372B56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0615" b="11181"/>
          <a:stretch/>
        </p:blipFill>
        <p:spPr bwMode="auto">
          <a:xfrm>
            <a:off x="11541224" y="2423155"/>
            <a:ext cx="461647" cy="4426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heck Mark Green Clip Art at Clker.com ...">
            <a:extLst>
              <a:ext uri="{FF2B5EF4-FFF2-40B4-BE49-F238E27FC236}">
                <a16:creationId xmlns:a16="http://schemas.microsoft.com/office/drawing/2014/main" id="{EC6E77F9-906F-B1D4-07F9-DBB3A807E4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0615" b="11181"/>
          <a:stretch/>
        </p:blipFill>
        <p:spPr bwMode="auto">
          <a:xfrm>
            <a:off x="11541224" y="4154678"/>
            <a:ext cx="461647" cy="442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22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558555-B2ED-3F9D-029E-6EE0F4CA314C}"/>
              </a:ext>
            </a:extLst>
          </p:cNvPr>
          <p:cNvSpPr>
            <a:spLocks noGrp="1"/>
          </p:cNvSpPr>
          <p:nvPr>
            <p:ph type="title"/>
          </p:nvPr>
        </p:nvSpPr>
        <p:spPr/>
        <p:txBody>
          <a:bodyPr/>
          <a:lstStyle/>
          <a:p>
            <a:r>
              <a:rPr lang="en-AU" dirty="0"/>
              <a:t>SC19 Recommendations</a:t>
            </a:r>
          </a:p>
        </p:txBody>
      </p:sp>
      <p:pic>
        <p:nvPicPr>
          <p:cNvPr id="15" name="Content Placeholder 14">
            <a:extLst>
              <a:ext uri="{FF2B5EF4-FFF2-40B4-BE49-F238E27FC236}">
                <a16:creationId xmlns:a16="http://schemas.microsoft.com/office/drawing/2014/main" id="{ABDEF323-3970-00E7-6438-6CDDD4176AAD}"/>
              </a:ext>
            </a:extLst>
          </p:cNvPr>
          <p:cNvPicPr>
            <a:picLocks noGrp="1" noChangeAspect="1"/>
          </p:cNvPicPr>
          <p:nvPr>
            <p:ph idx="1"/>
          </p:nvPr>
        </p:nvPicPr>
        <p:blipFill>
          <a:blip r:embed="rId2"/>
          <a:stretch>
            <a:fillRect/>
          </a:stretch>
        </p:blipFill>
        <p:spPr>
          <a:xfrm>
            <a:off x="953814" y="1382148"/>
            <a:ext cx="8939048" cy="5363429"/>
          </a:xfrm>
        </p:spPr>
      </p:pic>
      <p:sp>
        <p:nvSpPr>
          <p:cNvPr id="16" name="TextBox 15">
            <a:extLst>
              <a:ext uri="{FF2B5EF4-FFF2-40B4-BE49-F238E27FC236}">
                <a16:creationId xmlns:a16="http://schemas.microsoft.com/office/drawing/2014/main" id="{0FB64FE6-7510-0A5A-B200-D5C5AE219FA2}"/>
              </a:ext>
            </a:extLst>
          </p:cNvPr>
          <p:cNvSpPr txBox="1"/>
          <p:nvPr/>
        </p:nvSpPr>
        <p:spPr>
          <a:xfrm>
            <a:off x="9892862" y="3479087"/>
            <a:ext cx="2101342" cy="461665"/>
          </a:xfrm>
          <a:prstGeom prst="rect">
            <a:avLst/>
          </a:prstGeom>
          <a:noFill/>
          <a:ln w="60325">
            <a:solidFill>
              <a:srgbClr val="C00000"/>
            </a:solidFill>
          </a:ln>
        </p:spPr>
        <p:txBody>
          <a:bodyPr wrap="square" rtlCol="0">
            <a:spAutoFit/>
          </a:bodyPr>
          <a:lstStyle/>
          <a:p>
            <a:r>
              <a:rPr lang="en-AU" sz="2400" dirty="0"/>
              <a:t>SC20 ST-WP-08</a:t>
            </a:r>
          </a:p>
        </p:txBody>
      </p:sp>
    </p:spTree>
    <p:extLst>
      <p:ext uri="{BB962C8B-B14F-4D97-AF65-F5344CB8AC3E}">
        <p14:creationId xmlns:p14="http://schemas.microsoft.com/office/powerpoint/2010/main" val="83910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E86445-6259-94DD-25C4-4B4EBDABD306}"/>
              </a:ext>
            </a:extLst>
          </p:cNvPr>
          <p:cNvSpPr>
            <a:spLocks noGrp="1"/>
          </p:cNvSpPr>
          <p:nvPr>
            <p:ph type="title"/>
          </p:nvPr>
        </p:nvSpPr>
        <p:spPr/>
        <p:txBody>
          <a:bodyPr/>
          <a:lstStyle/>
          <a:p>
            <a:r>
              <a:rPr lang="en-AU" dirty="0"/>
              <a:t>SC19 Recommendations</a:t>
            </a:r>
          </a:p>
        </p:txBody>
      </p:sp>
      <p:pic>
        <p:nvPicPr>
          <p:cNvPr id="9" name="Content Placeholder 8">
            <a:extLst>
              <a:ext uri="{FF2B5EF4-FFF2-40B4-BE49-F238E27FC236}">
                <a16:creationId xmlns:a16="http://schemas.microsoft.com/office/drawing/2014/main" id="{BCDD49CE-2BA7-EFB3-A288-7ACC19EB8C5A}"/>
              </a:ext>
            </a:extLst>
          </p:cNvPr>
          <p:cNvPicPr>
            <a:picLocks noGrp="1" noChangeAspect="1"/>
          </p:cNvPicPr>
          <p:nvPr>
            <p:ph idx="1"/>
          </p:nvPr>
        </p:nvPicPr>
        <p:blipFill rotWithShape="1">
          <a:blip r:embed="rId2"/>
          <a:srcRect t="31500"/>
          <a:stretch/>
        </p:blipFill>
        <p:spPr>
          <a:xfrm>
            <a:off x="716708" y="2184461"/>
            <a:ext cx="9818731" cy="2918727"/>
          </a:xfrm>
        </p:spPr>
      </p:pic>
      <p:pic>
        <p:nvPicPr>
          <p:cNvPr id="11" name="Picture 10">
            <a:extLst>
              <a:ext uri="{FF2B5EF4-FFF2-40B4-BE49-F238E27FC236}">
                <a16:creationId xmlns:a16="http://schemas.microsoft.com/office/drawing/2014/main" id="{588477A4-4FEC-A777-1014-CE18EAA9495E}"/>
              </a:ext>
            </a:extLst>
          </p:cNvPr>
          <p:cNvPicPr>
            <a:picLocks noChangeAspect="1"/>
          </p:cNvPicPr>
          <p:nvPr/>
        </p:nvPicPr>
        <p:blipFill>
          <a:blip r:embed="rId3"/>
          <a:stretch>
            <a:fillRect/>
          </a:stretch>
        </p:blipFill>
        <p:spPr>
          <a:xfrm>
            <a:off x="750138" y="1570996"/>
            <a:ext cx="9814485" cy="626349"/>
          </a:xfrm>
          <a:prstGeom prst="rect">
            <a:avLst/>
          </a:prstGeom>
        </p:spPr>
      </p:pic>
      <p:sp>
        <p:nvSpPr>
          <p:cNvPr id="12" name="TextBox 11">
            <a:extLst>
              <a:ext uri="{FF2B5EF4-FFF2-40B4-BE49-F238E27FC236}">
                <a16:creationId xmlns:a16="http://schemas.microsoft.com/office/drawing/2014/main" id="{3BD63B3C-447C-098C-B3F5-EF80ABCECC63}"/>
              </a:ext>
            </a:extLst>
          </p:cNvPr>
          <p:cNvSpPr txBox="1"/>
          <p:nvPr/>
        </p:nvSpPr>
        <p:spPr>
          <a:xfrm>
            <a:off x="8356277" y="4587060"/>
            <a:ext cx="2101342" cy="400110"/>
          </a:xfrm>
          <a:prstGeom prst="rect">
            <a:avLst/>
          </a:prstGeom>
          <a:solidFill>
            <a:schemeClr val="bg1"/>
          </a:solidFill>
          <a:ln w="60325">
            <a:solidFill>
              <a:srgbClr val="C00000"/>
            </a:solidFill>
          </a:ln>
        </p:spPr>
        <p:txBody>
          <a:bodyPr wrap="square" rtlCol="0">
            <a:spAutoFit/>
          </a:bodyPr>
          <a:lstStyle/>
          <a:p>
            <a:r>
              <a:rPr lang="en-AU" sz="2000" dirty="0"/>
              <a:t>SC20 ST-WP-09</a:t>
            </a:r>
          </a:p>
        </p:txBody>
      </p:sp>
      <p:sp>
        <p:nvSpPr>
          <p:cNvPr id="14" name="TextBox 13">
            <a:extLst>
              <a:ext uri="{FF2B5EF4-FFF2-40B4-BE49-F238E27FC236}">
                <a16:creationId xmlns:a16="http://schemas.microsoft.com/office/drawing/2014/main" id="{4FCB21A1-F967-3F3F-224A-1E7E619DCF0F}"/>
              </a:ext>
            </a:extLst>
          </p:cNvPr>
          <p:cNvSpPr txBox="1"/>
          <p:nvPr/>
        </p:nvSpPr>
        <p:spPr>
          <a:xfrm>
            <a:off x="10262681" y="2777426"/>
            <a:ext cx="1929319" cy="400110"/>
          </a:xfrm>
          <a:prstGeom prst="rect">
            <a:avLst/>
          </a:prstGeom>
          <a:solidFill>
            <a:schemeClr val="bg1"/>
          </a:solidFill>
          <a:ln w="60325">
            <a:solidFill>
              <a:srgbClr val="C00000"/>
            </a:solidFill>
          </a:ln>
        </p:spPr>
        <p:txBody>
          <a:bodyPr wrap="square" rtlCol="0">
            <a:spAutoFit/>
          </a:bodyPr>
          <a:lstStyle/>
          <a:p>
            <a:r>
              <a:rPr lang="en-AU" sz="2000" dirty="0"/>
              <a:t>SC20 ST-WP-06</a:t>
            </a:r>
          </a:p>
        </p:txBody>
      </p:sp>
    </p:spTree>
    <p:extLst>
      <p:ext uri="{BB962C8B-B14F-4D97-AF65-F5344CB8AC3E}">
        <p14:creationId xmlns:p14="http://schemas.microsoft.com/office/powerpoint/2010/main" val="196002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BD1EFE-6CB5-3C14-27C4-FA23A5C18395}"/>
              </a:ext>
            </a:extLst>
          </p:cNvPr>
          <p:cNvSpPr>
            <a:spLocks noGrp="1"/>
          </p:cNvSpPr>
          <p:nvPr>
            <p:ph idx="1"/>
          </p:nvPr>
        </p:nvSpPr>
        <p:spPr>
          <a:xfrm>
            <a:off x="1025624" y="1382148"/>
            <a:ext cx="10515600" cy="5102996"/>
          </a:xfrm>
        </p:spPr>
        <p:txBody>
          <a:bodyPr>
            <a:normAutofit fontScale="85000" lnSpcReduction="20000"/>
          </a:bodyPr>
          <a:lstStyle/>
          <a:p>
            <a:pPr marL="0" indent="0">
              <a:buNone/>
            </a:pPr>
            <a:r>
              <a:rPr lang="en-AU" b="1" dirty="0"/>
              <a:t>ACE</a:t>
            </a:r>
          </a:p>
          <a:p>
            <a:r>
              <a:rPr lang="en-AU" dirty="0"/>
              <a:t>ACE Template</a:t>
            </a:r>
          </a:p>
          <a:p>
            <a:r>
              <a:rPr lang="en-AU" dirty="0"/>
              <a:t>Reporting interface ?</a:t>
            </a:r>
          </a:p>
          <a:p>
            <a:pPr marL="0" indent="0">
              <a:buNone/>
            </a:pPr>
            <a:endParaRPr lang="en-AU" dirty="0"/>
          </a:p>
          <a:p>
            <a:pPr marL="0" indent="0">
              <a:buNone/>
            </a:pPr>
            <a:r>
              <a:rPr lang="en-AU" b="1" dirty="0"/>
              <a:t>Operational/aggregate catch and effort data</a:t>
            </a:r>
          </a:p>
          <a:p>
            <a:r>
              <a:rPr lang="en-AU" dirty="0"/>
              <a:t>TUFMAN 2</a:t>
            </a:r>
          </a:p>
          <a:p>
            <a:r>
              <a:rPr lang="en-AU" dirty="0"/>
              <a:t>E-reporting </a:t>
            </a:r>
          </a:p>
          <a:p>
            <a:r>
              <a:rPr lang="en-AU" dirty="0"/>
              <a:t>JSON standards – API</a:t>
            </a:r>
          </a:p>
          <a:p>
            <a:r>
              <a:rPr lang="en-AU" dirty="0"/>
              <a:t>Templates based on current WCPFC standards</a:t>
            </a:r>
          </a:p>
          <a:p>
            <a:r>
              <a:rPr lang="en-AU" dirty="0"/>
              <a:t>Standard for aggregate data to be proposed</a:t>
            </a:r>
          </a:p>
          <a:p>
            <a:pPr marL="0" indent="0">
              <a:buNone/>
            </a:pPr>
            <a:endParaRPr lang="en-AU" dirty="0"/>
          </a:p>
          <a:p>
            <a:pPr marL="0" indent="0">
              <a:buNone/>
            </a:pPr>
            <a:r>
              <a:rPr lang="en-AU" dirty="0"/>
              <a:t>Further standardization possible – would create efficiencies and improved timeliness for data availability each year</a:t>
            </a:r>
          </a:p>
        </p:txBody>
      </p:sp>
      <p:sp>
        <p:nvSpPr>
          <p:cNvPr id="3" name="Title 2">
            <a:extLst>
              <a:ext uri="{FF2B5EF4-FFF2-40B4-BE49-F238E27FC236}">
                <a16:creationId xmlns:a16="http://schemas.microsoft.com/office/drawing/2014/main" id="{A4ADD8AE-CA8D-11C0-3B21-8D4FFE6943F7}"/>
              </a:ext>
            </a:extLst>
          </p:cNvPr>
          <p:cNvSpPr>
            <a:spLocks noGrp="1"/>
          </p:cNvSpPr>
          <p:nvPr>
            <p:ph type="title"/>
          </p:nvPr>
        </p:nvSpPr>
        <p:spPr/>
        <p:txBody>
          <a:bodyPr/>
          <a:lstStyle/>
          <a:p>
            <a:r>
              <a:rPr lang="en-AU" dirty="0"/>
              <a:t>Standardizing data submissions</a:t>
            </a:r>
          </a:p>
        </p:txBody>
      </p:sp>
    </p:spTree>
    <p:extLst>
      <p:ext uri="{BB962C8B-B14F-4D97-AF65-F5344CB8AC3E}">
        <p14:creationId xmlns:p14="http://schemas.microsoft.com/office/powerpoint/2010/main" val="121369500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D6266FE2-2F15-2D4C-9C69-08CD112CF84C}" vid="{2C19B3E1-288E-0B47-B6F6-9F73CBD08D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5AAC2F25D61348B8922E59BDF82BAD" ma:contentTypeVersion="17" ma:contentTypeDescription="Create a new document." ma:contentTypeScope="" ma:versionID="da18437d7cbc5ec36c37f56cd09aa117">
  <xsd:schema xmlns:xsd="http://www.w3.org/2001/XMLSchema" xmlns:xs="http://www.w3.org/2001/XMLSchema" xmlns:p="http://schemas.microsoft.com/office/2006/metadata/properties" xmlns:ns1="http://schemas.microsoft.com/sharepoint/v3" xmlns:ns2="8429cdef-8c4a-4b4f-a5bd-9a657e45f834" xmlns:ns3="fe0e20ed-f52e-4993-be80-54db2a133aca" xmlns:ns4="1644aaaf-76d5-4a97-8df4-1ac44f24cfd9" targetNamespace="http://schemas.microsoft.com/office/2006/metadata/properties" ma:root="true" ma:fieldsID="c1324d10db105a016d400576e624d597" ns1:_="" ns2:_="" ns3:_="" ns4:_="">
    <xsd:import namespace="http://schemas.microsoft.com/sharepoint/v3"/>
    <xsd:import namespace="8429cdef-8c4a-4b4f-a5bd-9a657e45f834"/>
    <xsd:import namespace="fe0e20ed-f52e-4993-be80-54db2a133aca"/>
    <xsd:import namespace="1644aaaf-76d5-4a97-8df4-1ac44f24cfd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29cdef-8c4a-4b4f-a5bd-9a657e45f83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e002d73-fcbf-44f2-bb02-7941846832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0e20ed-f52e-4993-be80-54db2a133ac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44aaaf-76d5-4a97-8df4-1ac44f24cfd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e2f09f5-5f26-4fce-975f-9860d26050a3}" ma:internalName="TaxCatchAll" ma:showField="CatchAllData" ma:web="1644aaaf-76d5-4a97-8df4-1ac44f24cf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644aaaf-76d5-4a97-8df4-1ac44f24cfd9" xsi:nil="true"/>
    <lcf76f155ced4ddcb4097134ff3c332f xmlns="8429cdef-8c4a-4b4f-a5bd-9a657e45f834">
      <Terms xmlns="http://schemas.microsoft.com/office/infopath/2007/PartnerControls"/>
    </lcf76f155ced4ddcb4097134ff3c332f>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CE597F1-FEE2-44FB-BF54-A0D8AB03E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29cdef-8c4a-4b4f-a5bd-9a657e45f834"/>
    <ds:schemaRef ds:uri="fe0e20ed-f52e-4993-be80-54db2a133aca"/>
    <ds:schemaRef ds:uri="1644aaaf-76d5-4a97-8df4-1ac44f24c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D86592-F64F-4784-9AC1-23AEE8436EED}">
  <ds:schemaRefs>
    <ds:schemaRef ds:uri="http://schemas.microsoft.com/sharepoint/v3/contenttype/forms"/>
  </ds:schemaRefs>
</ds:datastoreItem>
</file>

<file path=customXml/itemProps3.xml><?xml version="1.0" encoding="utf-8"?>
<ds:datastoreItem xmlns:ds="http://schemas.openxmlformats.org/officeDocument/2006/customXml" ds:itemID="{B3A39C41-8802-4B40-BC66-25A6D9B1EFAE}">
  <ds:schemaRefs>
    <ds:schemaRef ds:uri="http://schemas.microsoft.com/office/2006/metadata/propertie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286ae341-454f-41ed-96c8-9fa7238e7bf6"/>
    <ds:schemaRef ds:uri="http://schemas.openxmlformats.org/package/2006/metadata/core-properties"/>
    <ds:schemaRef ds:uri="514aaa0c-ce47-45ed-9aa6-2a303c2a9fad"/>
    <ds:schemaRef ds:uri="http://purl.org/dc/terms/"/>
    <ds:schemaRef ds:uri="1644aaaf-76d5-4a97-8df4-1ac44f24cfd9"/>
    <ds:schemaRef ds:uri="8429cdef-8c4a-4b4f-a5bd-9a657e45f834"/>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PPT SPC Presentation 2024-template</Template>
  <TotalTime>2788</TotalTime>
  <Words>504</Words>
  <Application>Microsoft Office PowerPoint</Application>
  <PresentationFormat>Widescreen</PresentationFormat>
  <Paragraphs>73</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Calibri</vt:lpstr>
      <vt:lpstr>Calibri Light</vt:lpstr>
      <vt:lpstr>Thème Office</vt:lpstr>
      <vt:lpstr>Scientific Data Available to the Western and Central Pacific Fisheries Commission (Data Gaps)  SC20-2024 ST-WP-01</vt:lpstr>
      <vt:lpstr>Overview</vt:lpstr>
      <vt:lpstr>Relevant SC20 Papers</vt:lpstr>
      <vt:lpstr>2023 Sci Data Submissions</vt:lpstr>
      <vt:lpstr>Data Gaps and Notes</vt:lpstr>
      <vt:lpstr>SC19 Recommendations</vt:lpstr>
      <vt:lpstr>SC19 Recommendations</vt:lpstr>
      <vt:lpstr>SC19 Recommendations</vt:lpstr>
      <vt:lpstr>Standardizing data submissions</vt:lpstr>
      <vt:lpstr>Regional Observer Programme</vt:lpstr>
      <vt:lpstr>WCPFC Data Products</vt:lpstr>
      <vt:lpstr>Actions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Tiffany Vidal</dc:creator>
  <cp:lastModifiedBy>Tiffany Vidal</cp:lastModifiedBy>
  <cp:revision>19</cp:revision>
  <dcterms:created xsi:type="dcterms:W3CDTF">2024-01-18T04:15:18Z</dcterms:created>
  <dcterms:modified xsi:type="dcterms:W3CDTF">2024-08-14T03:18:08Z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0x010100C85AAC2F25D61348B8922E59BDF82BAD</vt:lpwstr>
  </property>
  <property fmtid="{D5CDD505-2E9C-101B-9397-08002B2CF9AE}" pid="3" name="MediaServiceImageTags">
    <vt:lpwstr/>
  </property>
</Properties>
</file>