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5143500" cx="9144000"/>
  <p:notesSz cx="6858000" cy="9144000"/>
  <p:embeddedFontLst>
    <p:embeddedFont>
      <p:font typeface="IBM Plex Sans"/>
      <p:regular r:id="rId67"/>
      <p:bold r:id="rId68"/>
      <p:italic r:id="rId69"/>
      <p:boldItalic r:id="rId70"/>
    </p:embeddedFont>
    <p:embeddedFont>
      <p:font typeface="IBM Plex Sans Medium"/>
      <p:regular r:id="rId71"/>
      <p:bold r:id="rId72"/>
      <p:italic r:id="rId73"/>
      <p:boldItalic r:id="rId74"/>
    </p:embeddedFont>
    <p:embeddedFont>
      <p:font typeface="Poppins Medium"/>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IBMPlexSansMedium-italic.fntdata"/><Relationship Id="rId72" Type="http://schemas.openxmlformats.org/officeDocument/2006/relationships/font" Target="fonts/IBMPlexSansMedium-bold.fntdata"/><Relationship Id="rId31" Type="http://schemas.openxmlformats.org/officeDocument/2006/relationships/slide" Target="slides/slide26.xml"/><Relationship Id="rId75" Type="http://schemas.openxmlformats.org/officeDocument/2006/relationships/font" Target="fonts/PoppinsMedium-regular.fntdata"/><Relationship Id="rId30" Type="http://schemas.openxmlformats.org/officeDocument/2006/relationships/slide" Target="slides/slide25.xml"/><Relationship Id="rId74" Type="http://schemas.openxmlformats.org/officeDocument/2006/relationships/font" Target="fonts/IBMPlexSansMedium-boldItalic.fntdata"/><Relationship Id="rId33" Type="http://schemas.openxmlformats.org/officeDocument/2006/relationships/slide" Target="slides/slide28.xml"/><Relationship Id="rId77" Type="http://schemas.openxmlformats.org/officeDocument/2006/relationships/font" Target="fonts/PoppinsMedium-italic.fntdata"/><Relationship Id="rId32" Type="http://schemas.openxmlformats.org/officeDocument/2006/relationships/slide" Target="slides/slide27.xml"/><Relationship Id="rId76" Type="http://schemas.openxmlformats.org/officeDocument/2006/relationships/font" Target="fonts/PoppinsMedium-bold.fntdata"/><Relationship Id="rId35" Type="http://schemas.openxmlformats.org/officeDocument/2006/relationships/slide" Target="slides/slide30.xml"/><Relationship Id="rId34" Type="http://schemas.openxmlformats.org/officeDocument/2006/relationships/slide" Target="slides/slide29.xml"/><Relationship Id="rId78" Type="http://schemas.openxmlformats.org/officeDocument/2006/relationships/font" Target="fonts/PoppinsMedium-boldItalic.fntdata"/><Relationship Id="rId71" Type="http://schemas.openxmlformats.org/officeDocument/2006/relationships/font" Target="fonts/IBMPlexSansMedium-regular.fntdata"/><Relationship Id="rId70" Type="http://schemas.openxmlformats.org/officeDocument/2006/relationships/font" Target="fonts/IBMPlexSans-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IBMPlexSans-bold.fntdata"/><Relationship Id="rId23" Type="http://schemas.openxmlformats.org/officeDocument/2006/relationships/slide" Target="slides/slide18.xml"/><Relationship Id="rId67" Type="http://schemas.openxmlformats.org/officeDocument/2006/relationships/font" Target="fonts/IBMPlexSans-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IBMPlexSans-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55c2747ca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c55c2747ca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c55c2747ca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c55c2747ca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f1fd3245c3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f1fd3245c3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55c2747ca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c55c2747ca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f1fd3245c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f1fd3245c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c55c2747ca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c55c2747ca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55c2747ca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c55c2747ca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f1fd3245c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f1fd3245c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f1fd3245c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f1fd3245c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f1fd3245c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f1fd3245c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c55c2747c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c55c2747c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c55c2747ca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c55c2747ca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f1fd3245c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f1fd3245c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f1fd3245c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f1fd3245c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6c30cd7f6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26c30cd7f60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f1fd3245c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f1fd3245c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f1fd3245c3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f1fd3245c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f1fd3245c3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f1fd3245c3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f1fd3245c3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f1fd3245c3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f1fd3245c3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f1fd3245c3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f1fd3245c3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f1fd3245c3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8f7aaaa2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238f7aaaa2c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f2a7c8e72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f2a7c8e72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f1fd3245c3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f1fd3245c3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f1fd3245c3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f1fd3245c3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f1fd3245c3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f1fd3245c3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f1fd3245c3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f1fd3245c3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f1fd3245c3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f1fd3245c3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f1fd3245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2f1fd3245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f1fd3245c3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f1fd3245c3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f1fd3245c3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f1fd3245c3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f1fd3245c3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f1fd3245c3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6c30cd7f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6c30cd7f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f1fd3245c3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f1fd3245c3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f1fd3245c3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f1fd3245c3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f1fd3245c3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f1fd3245c3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segregated data from vessels operating in PNG and Solomon Islands that declared they targeted sharks (for catch and standardised CPUE)</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given high value of fins, abundance in shark fin trade, and low observer coverage, likely that targeting occurred in other areas</a:t>
            </a:r>
            <a:endParaRPr sz="1200">
              <a:solidFill>
                <a:schemeClr val="dk1"/>
              </a:solidFill>
              <a:latin typeface="IBM Plex Sans"/>
              <a:ea typeface="IBM Plex Sans"/>
              <a:cs typeface="IBM Plex Sans"/>
              <a:sym typeface="IBM Plex Sans"/>
            </a:endParaRPr>
          </a:p>
          <a:p>
            <a:pPr indent="-304800" lvl="2" marL="1371600" rtl="0" algn="l">
              <a:spcBef>
                <a:spcPts val="0"/>
              </a:spcBef>
              <a:spcAft>
                <a:spcPts val="1000"/>
              </a:spcAft>
              <a:buClr>
                <a:schemeClr val="dk1"/>
              </a:buClr>
              <a:buSzPts val="1200"/>
              <a:buFont typeface="IBM Plex Sans"/>
              <a:buChar char="○"/>
            </a:pPr>
            <a:r>
              <a:rPr lang="en" sz="1200">
                <a:solidFill>
                  <a:schemeClr val="dk1"/>
                </a:solidFill>
                <a:latin typeface="IBM Plex Sans"/>
                <a:ea typeface="IBM Plex Sans"/>
                <a:cs typeface="IBM Plex Sans"/>
                <a:sym typeface="IBM Plex Sans"/>
              </a:rPr>
              <a:t>expected that factors leading to catching FLA while targeting them would be different than catching FLA as bycatch</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f1fd3245c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2f1fd3245c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f2568f7f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2f2568f7f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f2568f7f7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f2568f7f7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f2569fe74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f2569fe74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f2569fe74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f2569fe74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f2569fe74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f2569fe74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7ff9e043c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27ff9e043cc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c55c2747ca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c55c2747c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c55c2747ca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c55c2747ca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f1fd3245c3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f1fd3245c3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f1fd3245c3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2f1fd3245c3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f1fd3245c3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f1fd3245c3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f1fd3245c3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f1fd3245c3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f1fd3245c3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f1fd3245c3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c55c2747ca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2c55c2747ca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f1fd3245c3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2f1fd3245c3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f1fd3245c3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2f1fd3245c3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f1fd3245c3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2f1fd3245c3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55c2747c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55c2747c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f1fd3245c3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2f1fd3245c3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55c2747c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55c2747c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55c2747c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c55c2747c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55c2747c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c55c2747c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464100" y="1144075"/>
            <a:ext cx="51873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4800"/>
              <a:buNone/>
              <a:defRPr sz="4800">
                <a:solidFill>
                  <a:schemeClr val="dk1"/>
                </a:solidFill>
              </a:defRPr>
            </a:lvl1pPr>
            <a:lvl2pPr lvl="1" algn="l">
              <a:lnSpc>
                <a:spcPct val="80000"/>
              </a:lnSpc>
              <a:spcBef>
                <a:spcPts val="0"/>
              </a:spcBef>
              <a:spcAft>
                <a:spcPts val="0"/>
              </a:spcAft>
              <a:buClr>
                <a:srgbClr val="000000"/>
              </a:buClr>
              <a:buSzPts val="3700"/>
              <a:buNone/>
              <a:defRPr sz="3700">
                <a:solidFill>
                  <a:srgbClr val="000000"/>
                </a:solidFill>
              </a:defRPr>
            </a:lvl2pPr>
            <a:lvl3pPr lvl="2" algn="l">
              <a:lnSpc>
                <a:spcPct val="80000"/>
              </a:lnSpc>
              <a:spcBef>
                <a:spcPts val="0"/>
              </a:spcBef>
              <a:spcAft>
                <a:spcPts val="0"/>
              </a:spcAft>
              <a:buClr>
                <a:srgbClr val="000000"/>
              </a:buClr>
              <a:buSzPts val="3700"/>
              <a:buNone/>
              <a:defRPr sz="3700">
                <a:solidFill>
                  <a:srgbClr val="000000"/>
                </a:solidFill>
              </a:defRPr>
            </a:lvl3pPr>
            <a:lvl4pPr lvl="3" algn="l">
              <a:lnSpc>
                <a:spcPct val="80000"/>
              </a:lnSpc>
              <a:spcBef>
                <a:spcPts val="0"/>
              </a:spcBef>
              <a:spcAft>
                <a:spcPts val="0"/>
              </a:spcAft>
              <a:buClr>
                <a:srgbClr val="000000"/>
              </a:buClr>
              <a:buSzPts val="3700"/>
              <a:buNone/>
              <a:defRPr sz="3700">
                <a:solidFill>
                  <a:srgbClr val="000000"/>
                </a:solidFill>
              </a:defRPr>
            </a:lvl4pPr>
            <a:lvl5pPr lvl="4" algn="l">
              <a:lnSpc>
                <a:spcPct val="80000"/>
              </a:lnSpc>
              <a:spcBef>
                <a:spcPts val="0"/>
              </a:spcBef>
              <a:spcAft>
                <a:spcPts val="0"/>
              </a:spcAft>
              <a:buClr>
                <a:srgbClr val="000000"/>
              </a:buClr>
              <a:buSzPts val="3700"/>
              <a:buNone/>
              <a:defRPr sz="3700">
                <a:solidFill>
                  <a:srgbClr val="000000"/>
                </a:solidFill>
              </a:defRPr>
            </a:lvl5pPr>
            <a:lvl6pPr lvl="5" algn="l">
              <a:lnSpc>
                <a:spcPct val="80000"/>
              </a:lnSpc>
              <a:spcBef>
                <a:spcPts val="0"/>
              </a:spcBef>
              <a:spcAft>
                <a:spcPts val="0"/>
              </a:spcAft>
              <a:buClr>
                <a:srgbClr val="000000"/>
              </a:buClr>
              <a:buSzPts val="3700"/>
              <a:buNone/>
              <a:defRPr sz="3700">
                <a:solidFill>
                  <a:srgbClr val="000000"/>
                </a:solidFill>
              </a:defRPr>
            </a:lvl6pPr>
            <a:lvl7pPr lvl="6" algn="l">
              <a:lnSpc>
                <a:spcPct val="80000"/>
              </a:lnSpc>
              <a:spcBef>
                <a:spcPts val="0"/>
              </a:spcBef>
              <a:spcAft>
                <a:spcPts val="0"/>
              </a:spcAft>
              <a:buClr>
                <a:srgbClr val="000000"/>
              </a:buClr>
              <a:buSzPts val="3700"/>
              <a:buNone/>
              <a:defRPr sz="3700">
                <a:solidFill>
                  <a:srgbClr val="000000"/>
                </a:solidFill>
              </a:defRPr>
            </a:lvl7pPr>
            <a:lvl8pPr lvl="7" algn="l">
              <a:lnSpc>
                <a:spcPct val="80000"/>
              </a:lnSpc>
              <a:spcBef>
                <a:spcPts val="0"/>
              </a:spcBef>
              <a:spcAft>
                <a:spcPts val="0"/>
              </a:spcAft>
              <a:buClr>
                <a:srgbClr val="000000"/>
              </a:buClr>
              <a:buSzPts val="3700"/>
              <a:buNone/>
              <a:defRPr sz="3700">
                <a:solidFill>
                  <a:srgbClr val="000000"/>
                </a:solidFill>
              </a:defRPr>
            </a:lvl8pPr>
            <a:lvl9pPr lvl="8" algn="l">
              <a:lnSpc>
                <a:spcPct val="80000"/>
              </a:lnSpc>
              <a:spcBef>
                <a:spcPts val="0"/>
              </a:spcBef>
              <a:spcAft>
                <a:spcPts val="0"/>
              </a:spcAft>
              <a:buClr>
                <a:srgbClr val="000000"/>
              </a:buClr>
              <a:buSzPts val="3700"/>
              <a:buNone/>
              <a:defRPr sz="3700">
                <a:solidFill>
                  <a:srgbClr val="000000"/>
                </a:solidFill>
              </a:defRPr>
            </a:lvl9pPr>
          </a:lstStyle>
          <a:p/>
        </p:txBody>
      </p:sp>
      <p:pic>
        <p:nvPicPr>
          <p:cNvPr id="11" name="Google Shape;11;p2"/>
          <p:cNvPicPr preferRelativeResize="0"/>
          <p:nvPr/>
        </p:nvPicPr>
        <p:blipFill rotWithShape="1">
          <a:blip r:embed="rId3">
            <a:alphaModFix/>
          </a:blip>
          <a:srcRect b="39" l="0" r="0" t="39"/>
          <a:stretch/>
        </p:blipFill>
        <p:spPr>
          <a:xfrm>
            <a:off x="7303950" y="4450023"/>
            <a:ext cx="1598700" cy="483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pic>
        <p:nvPicPr>
          <p:cNvPr id="61" name="Google Shape;61;p11"/>
          <p:cNvPicPr preferRelativeResize="0"/>
          <p:nvPr/>
        </p:nvPicPr>
        <p:blipFill rotWithShape="1">
          <a:blip r:embed="rId2">
            <a:alphaModFix/>
          </a:blip>
          <a:srcRect b="0" l="0" r="0" t="0"/>
          <a:stretch/>
        </p:blipFill>
        <p:spPr>
          <a:xfrm>
            <a:off x="8575050" y="4651963"/>
            <a:ext cx="454025" cy="454025"/>
          </a:xfrm>
          <a:prstGeom prst="rect">
            <a:avLst/>
          </a:prstGeom>
          <a:noFill/>
          <a:ln>
            <a:noFill/>
          </a:ln>
        </p:spPr>
      </p:pic>
      <p:sp>
        <p:nvSpPr>
          <p:cNvPr id="62" name="Google Shape;62;p11"/>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1"/>
          <p:cNvSpPr txBox="1"/>
          <p:nvPr>
            <p:ph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64" name="Google Shape;64;p11"/>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_1">
    <p:spTree>
      <p:nvGrpSpPr>
        <p:cNvPr id="65" name="Shape 65"/>
        <p:cNvGrpSpPr/>
        <p:nvPr/>
      </p:nvGrpSpPr>
      <p:grpSpPr>
        <a:xfrm>
          <a:off x="0" y="0"/>
          <a:ext cx="0" cy="0"/>
          <a:chOff x="0" y="0"/>
          <a:chExt cx="0" cy="0"/>
        </a:xfrm>
      </p:grpSpPr>
      <p:sp>
        <p:nvSpPr>
          <p:cNvPr id="66" name="Google Shape;66;p12"/>
          <p:cNvSpPr txBox="1"/>
          <p:nvPr>
            <p:ph type="title"/>
          </p:nvPr>
        </p:nvSpPr>
        <p:spPr>
          <a:xfrm>
            <a:off x="311700" y="445025"/>
            <a:ext cx="8520600" cy="572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2"/>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100"/>
              <a:buNone/>
              <a:defRPr/>
            </a:lvl1pPr>
            <a:lvl2pPr indent="-228600" lvl="1" marL="914400" rtl="0" algn="l">
              <a:lnSpc>
                <a:spcPct val="100000"/>
              </a:lnSpc>
              <a:spcBef>
                <a:spcPts val="0"/>
              </a:spcBef>
              <a:spcAft>
                <a:spcPts val="0"/>
              </a:spcAft>
              <a:buSzPts val="1100"/>
              <a:buNone/>
              <a:defRPr/>
            </a:lvl2pPr>
            <a:lvl3pPr indent="-228600" lvl="2" marL="1371600" rtl="0" algn="l">
              <a:lnSpc>
                <a:spcPct val="100000"/>
              </a:lnSpc>
              <a:spcBef>
                <a:spcPts val="0"/>
              </a:spcBef>
              <a:spcAft>
                <a:spcPts val="0"/>
              </a:spcAft>
              <a:buSzPts val="1100"/>
              <a:buNone/>
              <a:defRPr/>
            </a:lvl3pPr>
            <a:lvl4pPr indent="-228600" lvl="3" marL="1828800" rtl="0" algn="l">
              <a:lnSpc>
                <a:spcPct val="100000"/>
              </a:lnSpc>
              <a:spcBef>
                <a:spcPts val="0"/>
              </a:spcBef>
              <a:spcAft>
                <a:spcPts val="0"/>
              </a:spcAft>
              <a:buSzPts val="1100"/>
              <a:buNone/>
              <a:defRPr/>
            </a:lvl4pPr>
            <a:lvl5pPr indent="-228600" lvl="4" marL="2286000" rtl="0" algn="l">
              <a:lnSpc>
                <a:spcPct val="100000"/>
              </a:lnSpc>
              <a:spcBef>
                <a:spcPts val="0"/>
              </a:spcBef>
              <a:spcAft>
                <a:spcPts val="0"/>
              </a:spcAft>
              <a:buSzPts val="1100"/>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68" name="Google Shape;68;p12"/>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1">
  <p:cSld name="TITLE_1">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464100" y="1144075"/>
            <a:ext cx="51873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FFFFFF"/>
              </a:buClr>
              <a:buSzPts val="4800"/>
              <a:buNone/>
              <a:defRPr sz="4800">
                <a:solidFill>
                  <a:srgbClr val="FFFFFF"/>
                </a:solidFill>
              </a:defRPr>
            </a:lvl1pPr>
            <a:lvl2pPr lvl="1" algn="l">
              <a:lnSpc>
                <a:spcPct val="80000"/>
              </a:lnSpc>
              <a:spcBef>
                <a:spcPts val="0"/>
              </a:spcBef>
              <a:spcAft>
                <a:spcPts val="0"/>
              </a:spcAft>
              <a:buClr>
                <a:srgbClr val="FFFFFF"/>
              </a:buClr>
              <a:buSzPts val="3700"/>
              <a:buNone/>
              <a:defRPr sz="3700">
                <a:solidFill>
                  <a:srgbClr val="FFFFFF"/>
                </a:solidFill>
              </a:defRPr>
            </a:lvl2pPr>
            <a:lvl3pPr lvl="2" algn="l">
              <a:lnSpc>
                <a:spcPct val="80000"/>
              </a:lnSpc>
              <a:spcBef>
                <a:spcPts val="0"/>
              </a:spcBef>
              <a:spcAft>
                <a:spcPts val="0"/>
              </a:spcAft>
              <a:buClr>
                <a:srgbClr val="FFFFFF"/>
              </a:buClr>
              <a:buSzPts val="3700"/>
              <a:buNone/>
              <a:defRPr sz="3700">
                <a:solidFill>
                  <a:srgbClr val="FFFFFF"/>
                </a:solidFill>
              </a:defRPr>
            </a:lvl3pPr>
            <a:lvl4pPr lvl="3" algn="l">
              <a:lnSpc>
                <a:spcPct val="80000"/>
              </a:lnSpc>
              <a:spcBef>
                <a:spcPts val="0"/>
              </a:spcBef>
              <a:spcAft>
                <a:spcPts val="0"/>
              </a:spcAft>
              <a:buClr>
                <a:srgbClr val="FFFFFF"/>
              </a:buClr>
              <a:buSzPts val="3700"/>
              <a:buNone/>
              <a:defRPr sz="3700">
                <a:solidFill>
                  <a:srgbClr val="FFFFFF"/>
                </a:solidFill>
              </a:defRPr>
            </a:lvl4pPr>
            <a:lvl5pPr lvl="4" algn="l">
              <a:lnSpc>
                <a:spcPct val="80000"/>
              </a:lnSpc>
              <a:spcBef>
                <a:spcPts val="0"/>
              </a:spcBef>
              <a:spcAft>
                <a:spcPts val="0"/>
              </a:spcAft>
              <a:buClr>
                <a:srgbClr val="FFFFFF"/>
              </a:buClr>
              <a:buSzPts val="3700"/>
              <a:buNone/>
              <a:defRPr sz="3700">
                <a:solidFill>
                  <a:srgbClr val="FFFFFF"/>
                </a:solidFill>
              </a:defRPr>
            </a:lvl5pPr>
            <a:lvl6pPr lvl="5" algn="l">
              <a:lnSpc>
                <a:spcPct val="80000"/>
              </a:lnSpc>
              <a:spcBef>
                <a:spcPts val="0"/>
              </a:spcBef>
              <a:spcAft>
                <a:spcPts val="0"/>
              </a:spcAft>
              <a:buClr>
                <a:srgbClr val="FFFFFF"/>
              </a:buClr>
              <a:buSzPts val="3700"/>
              <a:buNone/>
              <a:defRPr sz="3700">
                <a:solidFill>
                  <a:srgbClr val="FFFFFF"/>
                </a:solidFill>
              </a:defRPr>
            </a:lvl6pPr>
            <a:lvl7pPr lvl="6" algn="l">
              <a:lnSpc>
                <a:spcPct val="80000"/>
              </a:lnSpc>
              <a:spcBef>
                <a:spcPts val="0"/>
              </a:spcBef>
              <a:spcAft>
                <a:spcPts val="0"/>
              </a:spcAft>
              <a:buClr>
                <a:srgbClr val="FFFFFF"/>
              </a:buClr>
              <a:buSzPts val="3700"/>
              <a:buNone/>
              <a:defRPr sz="3700">
                <a:solidFill>
                  <a:srgbClr val="FFFFFF"/>
                </a:solidFill>
              </a:defRPr>
            </a:lvl7pPr>
            <a:lvl8pPr lvl="7" algn="l">
              <a:lnSpc>
                <a:spcPct val="80000"/>
              </a:lnSpc>
              <a:spcBef>
                <a:spcPts val="0"/>
              </a:spcBef>
              <a:spcAft>
                <a:spcPts val="0"/>
              </a:spcAft>
              <a:buClr>
                <a:srgbClr val="FFFFFF"/>
              </a:buClr>
              <a:buSzPts val="3700"/>
              <a:buNone/>
              <a:defRPr sz="3700">
                <a:solidFill>
                  <a:srgbClr val="FFFFFF"/>
                </a:solidFill>
              </a:defRPr>
            </a:lvl8pPr>
            <a:lvl9pPr lvl="8" algn="l">
              <a:lnSpc>
                <a:spcPct val="80000"/>
              </a:lnSpc>
              <a:spcBef>
                <a:spcPts val="0"/>
              </a:spcBef>
              <a:spcAft>
                <a:spcPts val="0"/>
              </a:spcAft>
              <a:buClr>
                <a:srgbClr val="FFFFFF"/>
              </a:buClr>
              <a:buSzPts val="3700"/>
              <a:buNone/>
              <a:defRPr sz="3700">
                <a:solidFill>
                  <a:srgbClr val="FFFFFF"/>
                </a:solidFill>
              </a:defRPr>
            </a:lvl9pPr>
          </a:lstStyle>
          <a:p/>
        </p:txBody>
      </p:sp>
      <p:pic>
        <p:nvPicPr>
          <p:cNvPr id="14" name="Google Shape;14;p3"/>
          <p:cNvPicPr preferRelativeResize="0"/>
          <p:nvPr/>
        </p:nvPicPr>
        <p:blipFill rotWithShape="1">
          <a:blip r:embed="rId3">
            <a:alphaModFix/>
          </a:blip>
          <a:srcRect b="39" l="0" r="0" t="39"/>
          <a:stretch/>
        </p:blipFill>
        <p:spPr>
          <a:xfrm>
            <a:off x="7303950" y="4450023"/>
            <a:ext cx="1598700" cy="4832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Blue">
  <p:cSld name="TITLE_1_1_1_1_1_3">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464100" y="1296475"/>
            <a:ext cx="41385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FFFFFF"/>
              </a:buClr>
              <a:buSzPts val="3600"/>
              <a:buNone/>
              <a:defRPr>
                <a:solidFill>
                  <a:srgbClr val="FFFFFF"/>
                </a:solidFill>
              </a:defRPr>
            </a:lvl1pPr>
            <a:lvl2pPr lvl="1" algn="l">
              <a:lnSpc>
                <a:spcPct val="80000"/>
              </a:lnSpc>
              <a:spcBef>
                <a:spcPts val="0"/>
              </a:spcBef>
              <a:spcAft>
                <a:spcPts val="0"/>
              </a:spcAft>
              <a:buClr>
                <a:srgbClr val="000000"/>
              </a:buClr>
              <a:buSzPts val="3700"/>
              <a:buNone/>
              <a:defRPr sz="3700">
                <a:solidFill>
                  <a:srgbClr val="000000"/>
                </a:solidFill>
              </a:defRPr>
            </a:lvl2pPr>
            <a:lvl3pPr lvl="2" algn="l">
              <a:lnSpc>
                <a:spcPct val="80000"/>
              </a:lnSpc>
              <a:spcBef>
                <a:spcPts val="0"/>
              </a:spcBef>
              <a:spcAft>
                <a:spcPts val="0"/>
              </a:spcAft>
              <a:buClr>
                <a:srgbClr val="000000"/>
              </a:buClr>
              <a:buSzPts val="3700"/>
              <a:buNone/>
              <a:defRPr sz="3700">
                <a:solidFill>
                  <a:srgbClr val="000000"/>
                </a:solidFill>
              </a:defRPr>
            </a:lvl3pPr>
            <a:lvl4pPr lvl="3" algn="l">
              <a:lnSpc>
                <a:spcPct val="80000"/>
              </a:lnSpc>
              <a:spcBef>
                <a:spcPts val="0"/>
              </a:spcBef>
              <a:spcAft>
                <a:spcPts val="0"/>
              </a:spcAft>
              <a:buClr>
                <a:srgbClr val="000000"/>
              </a:buClr>
              <a:buSzPts val="3700"/>
              <a:buNone/>
              <a:defRPr sz="3700">
                <a:solidFill>
                  <a:srgbClr val="000000"/>
                </a:solidFill>
              </a:defRPr>
            </a:lvl4pPr>
            <a:lvl5pPr lvl="4" algn="l">
              <a:lnSpc>
                <a:spcPct val="80000"/>
              </a:lnSpc>
              <a:spcBef>
                <a:spcPts val="0"/>
              </a:spcBef>
              <a:spcAft>
                <a:spcPts val="0"/>
              </a:spcAft>
              <a:buClr>
                <a:srgbClr val="000000"/>
              </a:buClr>
              <a:buSzPts val="3700"/>
              <a:buNone/>
              <a:defRPr sz="3700">
                <a:solidFill>
                  <a:srgbClr val="000000"/>
                </a:solidFill>
              </a:defRPr>
            </a:lvl5pPr>
            <a:lvl6pPr lvl="5" algn="l">
              <a:lnSpc>
                <a:spcPct val="80000"/>
              </a:lnSpc>
              <a:spcBef>
                <a:spcPts val="0"/>
              </a:spcBef>
              <a:spcAft>
                <a:spcPts val="0"/>
              </a:spcAft>
              <a:buClr>
                <a:srgbClr val="000000"/>
              </a:buClr>
              <a:buSzPts val="3700"/>
              <a:buNone/>
              <a:defRPr sz="3700">
                <a:solidFill>
                  <a:srgbClr val="000000"/>
                </a:solidFill>
              </a:defRPr>
            </a:lvl6pPr>
            <a:lvl7pPr lvl="6" algn="l">
              <a:lnSpc>
                <a:spcPct val="80000"/>
              </a:lnSpc>
              <a:spcBef>
                <a:spcPts val="0"/>
              </a:spcBef>
              <a:spcAft>
                <a:spcPts val="0"/>
              </a:spcAft>
              <a:buClr>
                <a:srgbClr val="000000"/>
              </a:buClr>
              <a:buSzPts val="3700"/>
              <a:buNone/>
              <a:defRPr sz="3700">
                <a:solidFill>
                  <a:srgbClr val="000000"/>
                </a:solidFill>
              </a:defRPr>
            </a:lvl7pPr>
            <a:lvl8pPr lvl="7" algn="l">
              <a:lnSpc>
                <a:spcPct val="80000"/>
              </a:lnSpc>
              <a:spcBef>
                <a:spcPts val="0"/>
              </a:spcBef>
              <a:spcAft>
                <a:spcPts val="0"/>
              </a:spcAft>
              <a:buClr>
                <a:srgbClr val="000000"/>
              </a:buClr>
              <a:buSzPts val="3700"/>
              <a:buNone/>
              <a:defRPr sz="3700">
                <a:solidFill>
                  <a:srgbClr val="000000"/>
                </a:solidFill>
              </a:defRPr>
            </a:lvl8pPr>
            <a:lvl9pPr lvl="8" algn="l">
              <a:lnSpc>
                <a:spcPct val="80000"/>
              </a:lnSpc>
              <a:spcBef>
                <a:spcPts val="0"/>
              </a:spcBef>
              <a:spcAft>
                <a:spcPts val="0"/>
              </a:spcAft>
              <a:buClr>
                <a:srgbClr val="000000"/>
              </a:buClr>
              <a:buSzPts val="3700"/>
              <a:buNone/>
              <a:defRPr sz="3700">
                <a:solidFill>
                  <a:srgbClr val="000000"/>
                </a:solidFill>
              </a:defRPr>
            </a:lvl9pPr>
          </a:lstStyle>
          <a:p/>
        </p:txBody>
      </p:sp>
      <p:pic>
        <p:nvPicPr>
          <p:cNvPr id="17" name="Google Shape;17;p4"/>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18" name="Google Shape;18;p4"/>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FFFFFF"/>
              </a:buClr>
              <a:buSzPts val="700"/>
              <a:buNone/>
              <a:defRPr sz="700">
                <a:solidFill>
                  <a:srgbClr val="FFFFFF"/>
                </a:solidFill>
              </a:defRPr>
            </a:lvl1pPr>
            <a:lvl2pPr lvl="1" algn="l">
              <a:lnSpc>
                <a:spcPct val="80000"/>
              </a:lnSpc>
              <a:spcBef>
                <a:spcPts val="0"/>
              </a:spcBef>
              <a:spcAft>
                <a:spcPts val="0"/>
              </a:spcAft>
              <a:buClr>
                <a:srgbClr val="FFFFFF"/>
              </a:buClr>
              <a:buSzPts val="700"/>
              <a:buNone/>
              <a:defRPr sz="700">
                <a:solidFill>
                  <a:srgbClr val="FFFFFF"/>
                </a:solidFill>
              </a:defRPr>
            </a:lvl2pPr>
            <a:lvl3pPr lvl="2" algn="l">
              <a:lnSpc>
                <a:spcPct val="80000"/>
              </a:lnSpc>
              <a:spcBef>
                <a:spcPts val="0"/>
              </a:spcBef>
              <a:spcAft>
                <a:spcPts val="0"/>
              </a:spcAft>
              <a:buClr>
                <a:srgbClr val="FFFFFF"/>
              </a:buClr>
              <a:buSzPts val="700"/>
              <a:buNone/>
              <a:defRPr sz="700">
                <a:solidFill>
                  <a:srgbClr val="FFFFFF"/>
                </a:solidFill>
              </a:defRPr>
            </a:lvl3pPr>
            <a:lvl4pPr lvl="3" algn="l">
              <a:lnSpc>
                <a:spcPct val="80000"/>
              </a:lnSpc>
              <a:spcBef>
                <a:spcPts val="0"/>
              </a:spcBef>
              <a:spcAft>
                <a:spcPts val="0"/>
              </a:spcAft>
              <a:buClr>
                <a:srgbClr val="FFFFFF"/>
              </a:buClr>
              <a:buSzPts val="700"/>
              <a:buNone/>
              <a:defRPr sz="700">
                <a:solidFill>
                  <a:srgbClr val="FFFFFF"/>
                </a:solidFill>
              </a:defRPr>
            </a:lvl4pPr>
            <a:lvl5pPr lvl="4" algn="l">
              <a:lnSpc>
                <a:spcPct val="80000"/>
              </a:lnSpc>
              <a:spcBef>
                <a:spcPts val="0"/>
              </a:spcBef>
              <a:spcAft>
                <a:spcPts val="0"/>
              </a:spcAft>
              <a:buClr>
                <a:srgbClr val="FFFFFF"/>
              </a:buClr>
              <a:buSzPts val="700"/>
              <a:buNone/>
              <a:defRPr sz="700">
                <a:solidFill>
                  <a:srgbClr val="FFFFFF"/>
                </a:solidFill>
              </a:defRPr>
            </a:lvl5pPr>
            <a:lvl6pPr lvl="5" algn="l">
              <a:lnSpc>
                <a:spcPct val="80000"/>
              </a:lnSpc>
              <a:spcBef>
                <a:spcPts val="0"/>
              </a:spcBef>
              <a:spcAft>
                <a:spcPts val="0"/>
              </a:spcAft>
              <a:buClr>
                <a:srgbClr val="FFFFFF"/>
              </a:buClr>
              <a:buSzPts val="700"/>
              <a:buNone/>
              <a:defRPr sz="700">
                <a:solidFill>
                  <a:srgbClr val="FFFFFF"/>
                </a:solidFill>
              </a:defRPr>
            </a:lvl6pPr>
            <a:lvl7pPr lvl="6" algn="l">
              <a:lnSpc>
                <a:spcPct val="80000"/>
              </a:lnSpc>
              <a:spcBef>
                <a:spcPts val="0"/>
              </a:spcBef>
              <a:spcAft>
                <a:spcPts val="0"/>
              </a:spcAft>
              <a:buClr>
                <a:srgbClr val="FFFFFF"/>
              </a:buClr>
              <a:buSzPts val="700"/>
              <a:buNone/>
              <a:defRPr sz="700">
                <a:solidFill>
                  <a:srgbClr val="FFFFFF"/>
                </a:solidFill>
              </a:defRPr>
            </a:lvl7pPr>
            <a:lvl8pPr lvl="7" algn="l">
              <a:lnSpc>
                <a:spcPct val="80000"/>
              </a:lnSpc>
              <a:spcBef>
                <a:spcPts val="0"/>
              </a:spcBef>
              <a:spcAft>
                <a:spcPts val="0"/>
              </a:spcAft>
              <a:buClr>
                <a:srgbClr val="FFFFFF"/>
              </a:buClr>
              <a:buSzPts val="700"/>
              <a:buNone/>
              <a:defRPr sz="700">
                <a:solidFill>
                  <a:srgbClr val="FFFFFF"/>
                </a:solidFill>
              </a:defRPr>
            </a:lvl8pPr>
            <a:lvl9pPr lvl="8" algn="l">
              <a:lnSpc>
                <a:spcPct val="80000"/>
              </a:lnSpc>
              <a:spcBef>
                <a:spcPts val="0"/>
              </a:spcBef>
              <a:spcAft>
                <a:spcPts val="0"/>
              </a:spcAft>
              <a:buClr>
                <a:srgbClr val="FFFFFF"/>
              </a:buClr>
              <a:buSzPts val="700"/>
              <a:buNone/>
              <a:defRPr sz="700">
                <a:solidFill>
                  <a:srgbClr val="FFFFFF"/>
                </a:solidFill>
              </a:defRPr>
            </a:lvl9pPr>
          </a:lstStyle>
          <a:p/>
        </p:txBody>
      </p:sp>
      <p:cxnSp>
        <p:nvCxnSpPr>
          <p:cNvPr id="19" name="Google Shape;19;p4"/>
          <p:cNvCxnSpPr/>
          <p:nvPr/>
        </p:nvCxnSpPr>
        <p:spPr>
          <a:xfrm>
            <a:off x="510200" y="4724925"/>
            <a:ext cx="0" cy="262200"/>
          </a:xfrm>
          <a:prstGeom prst="straightConnector1">
            <a:avLst/>
          </a:prstGeom>
          <a:noFill/>
          <a:ln cap="flat" cmpd="sng" w="9525">
            <a:solidFill>
              <a:schemeClr val="accent6"/>
            </a:solidFill>
            <a:prstDash val="solid"/>
            <a:round/>
            <a:headEnd len="sm" w="sm" type="none"/>
            <a:tailEnd len="sm" w="sm" type="none"/>
          </a:ln>
        </p:spPr>
      </p:cxnSp>
      <p:sp>
        <p:nvSpPr>
          <p:cNvPr id="20" name="Google Shape;20;p4"/>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age 1">
  <p:cSld name="TITLE_1_1_1_1_1_3_2">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5"/>
          <p:cNvSpPr txBox="1"/>
          <p:nvPr>
            <p:ph type="title"/>
          </p:nvPr>
        </p:nvSpPr>
        <p:spPr>
          <a:xfrm>
            <a:off x="464100" y="1296475"/>
            <a:ext cx="8110800" cy="1756800"/>
          </a:xfrm>
          <a:prstGeom prst="rect">
            <a:avLst/>
          </a:prstGeom>
          <a:noFill/>
          <a:ln>
            <a:noFill/>
          </a:ln>
        </p:spPr>
        <p:txBody>
          <a:bodyPr anchorCtr="0" anchor="t" bIns="91425" lIns="91425" spcFirstLastPara="1" rIns="91425" wrap="square" tIns="91425">
            <a:noAutofit/>
          </a:bodyPr>
          <a:lstStyle>
            <a:lvl1pPr lvl="0" rtl="0" algn="ctr">
              <a:lnSpc>
                <a:spcPct val="90000"/>
              </a:lnSpc>
              <a:spcBef>
                <a:spcPts val="0"/>
              </a:spcBef>
              <a:spcAft>
                <a:spcPts val="0"/>
              </a:spcAft>
              <a:buClr>
                <a:srgbClr val="FFFFFF"/>
              </a:buClr>
              <a:buSzPts val="3600"/>
              <a:buNone/>
              <a:defRPr i="1">
                <a:solidFill>
                  <a:srgbClr val="FFFFFF"/>
                </a:solidFill>
              </a:defRPr>
            </a:lvl1pPr>
            <a:lvl2pPr lvl="1" rtl="0" algn="ctr">
              <a:lnSpc>
                <a:spcPct val="80000"/>
              </a:lnSpc>
              <a:spcBef>
                <a:spcPts val="0"/>
              </a:spcBef>
              <a:spcAft>
                <a:spcPts val="0"/>
              </a:spcAft>
              <a:buClr>
                <a:srgbClr val="000000"/>
              </a:buClr>
              <a:buSzPts val="3700"/>
              <a:buNone/>
              <a:defRPr i="1" sz="3700">
                <a:solidFill>
                  <a:srgbClr val="000000"/>
                </a:solidFill>
              </a:defRPr>
            </a:lvl2pPr>
            <a:lvl3pPr lvl="2" rtl="0" algn="ctr">
              <a:lnSpc>
                <a:spcPct val="80000"/>
              </a:lnSpc>
              <a:spcBef>
                <a:spcPts val="0"/>
              </a:spcBef>
              <a:spcAft>
                <a:spcPts val="0"/>
              </a:spcAft>
              <a:buClr>
                <a:srgbClr val="000000"/>
              </a:buClr>
              <a:buSzPts val="3700"/>
              <a:buNone/>
              <a:defRPr i="1" sz="3700">
                <a:solidFill>
                  <a:srgbClr val="000000"/>
                </a:solidFill>
              </a:defRPr>
            </a:lvl3pPr>
            <a:lvl4pPr lvl="3" rtl="0" algn="ctr">
              <a:lnSpc>
                <a:spcPct val="80000"/>
              </a:lnSpc>
              <a:spcBef>
                <a:spcPts val="0"/>
              </a:spcBef>
              <a:spcAft>
                <a:spcPts val="0"/>
              </a:spcAft>
              <a:buClr>
                <a:srgbClr val="000000"/>
              </a:buClr>
              <a:buSzPts val="3700"/>
              <a:buNone/>
              <a:defRPr i="1" sz="3700">
                <a:solidFill>
                  <a:srgbClr val="000000"/>
                </a:solidFill>
              </a:defRPr>
            </a:lvl4pPr>
            <a:lvl5pPr lvl="4" rtl="0" algn="ctr">
              <a:lnSpc>
                <a:spcPct val="80000"/>
              </a:lnSpc>
              <a:spcBef>
                <a:spcPts val="0"/>
              </a:spcBef>
              <a:spcAft>
                <a:spcPts val="0"/>
              </a:spcAft>
              <a:buClr>
                <a:srgbClr val="000000"/>
              </a:buClr>
              <a:buSzPts val="3700"/>
              <a:buNone/>
              <a:defRPr i="1" sz="3700">
                <a:solidFill>
                  <a:srgbClr val="000000"/>
                </a:solidFill>
              </a:defRPr>
            </a:lvl5pPr>
            <a:lvl6pPr lvl="5" rtl="0" algn="ctr">
              <a:lnSpc>
                <a:spcPct val="80000"/>
              </a:lnSpc>
              <a:spcBef>
                <a:spcPts val="0"/>
              </a:spcBef>
              <a:spcAft>
                <a:spcPts val="0"/>
              </a:spcAft>
              <a:buClr>
                <a:srgbClr val="000000"/>
              </a:buClr>
              <a:buSzPts val="3700"/>
              <a:buNone/>
              <a:defRPr i="1" sz="3700">
                <a:solidFill>
                  <a:srgbClr val="000000"/>
                </a:solidFill>
              </a:defRPr>
            </a:lvl6pPr>
            <a:lvl7pPr lvl="6" rtl="0" algn="ctr">
              <a:lnSpc>
                <a:spcPct val="80000"/>
              </a:lnSpc>
              <a:spcBef>
                <a:spcPts val="0"/>
              </a:spcBef>
              <a:spcAft>
                <a:spcPts val="0"/>
              </a:spcAft>
              <a:buClr>
                <a:srgbClr val="000000"/>
              </a:buClr>
              <a:buSzPts val="3700"/>
              <a:buNone/>
              <a:defRPr i="1" sz="3700">
                <a:solidFill>
                  <a:srgbClr val="000000"/>
                </a:solidFill>
              </a:defRPr>
            </a:lvl7pPr>
            <a:lvl8pPr lvl="7" rtl="0" algn="ctr">
              <a:lnSpc>
                <a:spcPct val="80000"/>
              </a:lnSpc>
              <a:spcBef>
                <a:spcPts val="0"/>
              </a:spcBef>
              <a:spcAft>
                <a:spcPts val="0"/>
              </a:spcAft>
              <a:buClr>
                <a:srgbClr val="000000"/>
              </a:buClr>
              <a:buSzPts val="3700"/>
              <a:buNone/>
              <a:defRPr i="1" sz="3700">
                <a:solidFill>
                  <a:srgbClr val="000000"/>
                </a:solidFill>
              </a:defRPr>
            </a:lvl8pPr>
            <a:lvl9pPr lvl="8" rtl="0" algn="ctr">
              <a:lnSpc>
                <a:spcPct val="80000"/>
              </a:lnSpc>
              <a:spcBef>
                <a:spcPts val="0"/>
              </a:spcBef>
              <a:spcAft>
                <a:spcPts val="0"/>
              </a:spcAft>
              <a:buClr>
                <a:srgbClr val="000000"/>
              </a:buClr>
              <a:buSzPts val="3700"/>
              <a:buNone/>
              <a:defRPr i="1" sz="3700">
                <a:solidFill>
                  <a:srgbClr val="000000"/>
                </a:solidFill>
              </a:defRPr>
            </a:lvl9pPr>
          </a:lstStyle>
          <a:p/>
        </p:txBody>
      </p:sp>
      <p:pic>
        <p:nvPicPr>
          <p:cNvPr id="23" name="Google Shape;23;p5"/>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24" name="Google Shape;24;p5"/>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rtl="0" algn="l">
              <a:lnSpc>
                <a:spcPct val="90000"/>
              </a:lnSpc>
              <a:spcBef>
                <a:spcPts val="0"/>
              </a:spcBef>
              <a:spcAft>
                <a:spcPts val="0"/>
              </a:spcAft>
              <a:buClr>
                <a:srgbClr val="FFFFFF"/>
              </a:buClr>
              <a:buSzPts val="700"/>
              <a:buNone/>
              <a:defRPr sz="700">
                <a:solidFill>
                  <a:srgbClr val="FFFFFF"/>
                </a:solidFill>
              </a:defRPr>
            </a:lvl1pPr>
            <a:lvl2pPr lvl="1" rtl="0" algn="l">
              <a:lnSpc>
                <a:spcPct val="80000"/>
              </a:lnSpc>
              <a:spcBef>
                <a:spcPts val="0"/>
              </a:spcBef>
              <a:spcAft>
                <a:spcPts val="0"/>
              </a:spcAft>
              <a:buClr>
                <a:srgbClr val="FFFFFF"/>
              </a:buClr>
              <a:buSzPts val="700"/>
              <a:buNone/>
              <a:defRPr sz="700">
                <a:solidFill>
                  <a:srgbClr val="FFFFFF"/>
                </a:solidFill>
              </a:defRPr>
            </a:lvl2pPr>
            <a:lvl3pPr lvl="2" rtl="0" algn="l">
              <a:lnSpc>
                <a:spcPct val="80000"/>
              </a:lnSpc>
              <a:spcBef>
                <a:spcPts val="0"/>
              </a:spcBef>
              <a:spcAft>
                <a:spcPts val="0"/>
              </a:spcAft>
              <a:buClr>
                <a:srgbClr val="FFFFFF"/>
              </a:buClr>
              <a:buSzPts val="700"/>
              <a:buNone/>
              <a:defRPr sz="700">
                <a:solidFill>
                  <a:srgbClr val="FFFFFF"/>
                </a:solidFill>
              </a:defRPr>
            </a:lvl3pPr>
            <a:lvl4pPr lvl="3" rtl="0" algn="l">
              <a:lnSpc>
                <a:spcPct val="80000"/>
              </a:lnSpc>
              <a:spcBef>
                <a:spcPts val="0"/>
              </a:spcBef>
              <a:spcAft>
                <a:spcPts val="0"/>
              </a:spcAft>
              <a:buClr>
                <a:srgbClr val="FFFFFF"/>
              </a:buClr>
              <a:buSzPts val="700"/>
              <a:buNone/>
              <a:defRPr sz="700">
                <a:solidFill>
                  <a:srgbClr val="FFFFFF"/>
                </a:solidFill>
              </a:defRPr>
            </a:lvl4pPr>
            <a:lvl5pPr lvl="4" rtl="0" algn="l">
              <a:lnSpc>
                <a:spcPct val="80000"/>
              </a:lnSpc>
              <a:spcBef>
                <a:spcPts val="0"/>
              </a:spcBef>
              <a:spcAft>
                <a:spcPts val="0"/>
              </a:spcAft>
              <a:buClr>
                <a:srgbClr val="FFFFFF"/>
              </a:buClr>
              <a:buSzPts val="700"/>
              <a:buNone/>
              <a:defRPr sz="700">
                <a:solidFill>
                  <a:srgbClr val="FFFFFF"/>
                </a:solidFill>
              </a:defRPr>
            </a:lvl5pPr>
            <a:lvl6pPr lvl="5" rtl="0" algn="l">
              <a:lnSpc>
                <a:spcPct val="80000"/>
              </a:lnSpc>
              <a:spcBef>
                <a:spcPts val="0"/>
              </a:spcBef>
              <a:spcAft>
                <a:spcPts val="0"/>
              </a:spcAft>
              <a:buClr>
                <a:srgbClr val="FFFFFF"/>
              </a:buClr>
              <a:buSzPts val="700"/>
              <a:buNone/>
              <a:defRPr sz="700">
                <a:solidFill>
                  <a:srgbClr val="FFFFFF"/>
                </a:solidFill>
              </a:defRPr>
            </a:lvl6pPr>
            <a:lvl7pPr lvl="6" rtl="0" algn="l">
              <a:lnSpc>
                <a:spcPct val="80000"/>
              </a:lnSpc>
              <a:spcBef>
                <a:spcPts val="0"/>
              </a:spcBef>
              <a:spcAft>
                <a:spcPts val="0"/>
              </a:spcAft>
              <a:buClr>
                <a:srgbClr val="FFFFFF"/>
              </a:buClr>
              <a:buSzPts val="700"/>
              <a:buNone/>
              <a:defRPr sz="700">
                <a:solidFill>
                  <a:srgbClr val="FFFFFF"/>
                </a:solidFill>
              </a:defRPr>
            </a:lvl7pPr>
            <a:lvl8pPr lvl="7" rtl="0" algn="l">
              <a:lnSpc>
                <a:spcPct val="80000"/>
              </a:lnSpc>
              <a:spcBef>
                <a:spcPts val="0"/>
              </a:spcBef>
              <a:spcAft>
                <a:spcPts val="0"/>
              </a:spcAft>
              <a:buClr>
                <a:srgbClr val="FFFFFF"/>
              </a:buClr>
              <a:buSzPts val="700"/>
              <a:buNone/>
              <a:defRPr sz="700">
                <a:solidFill>
                  <a:srgbClr val="FFFFFF"/>
                </a:solidFill>
              </a:defRPr>
            </a:lvl8pPr>
            <a:lvl9pPr lvl="8" rtl="0" algn="l">
              <a:lnSpc>
                <a:spcPct val="80000"/>
              </a:lnSpc>
              <a:spcBef>
                <a:spcPts val="0"/>
              </a:spcBef>
              <a:spcAft>
                <a:spcPts val="0"/>
              </a:spcAft>
              <a:buClr>
                <a:srgbClr val="FFFFFF"/>
              </a:buClr>
              <a:buSzPts val="700"/>
              <a:buNone/>
              <a:defRPr sz="700">
                <a:solidFill>
                  <a:srgbClr val="FFFFFF"/>
                </a:solidFill>
              </a:defRPr>
            </a:lvl9pPr>
          </a:lstStyle>
          <a:p/>
        </p:txBody>
      </p:sp>
      <p:cxnSp>
        <p:nvCxnSpPr>
          <p:cNvPr id="25" name="Google Shape;25;p5"/>
          <p:cNvCxnSpPr/>
          <p:nvPr/>
        </p:nvCxnSpPr>
        <p:spPr>
          <a:xfrm>
            <a:off x="510200" y="4724925"/>
            <a:ext cx="0" cy="262200"/>
          </a:xfrm>
          <a:prstGeom prst="straightConnector1">
            <a:avLst/>
          </a:prstGeom>
          <a:noFill/>
          <a:ln cap="flat" cmpd="sng" w="9525">
            <a:solidFill>
              <a:schemeClr val="accent6"/>
            </a:solidFill>
            <a:prstDash val="solid"/>
            <a:round/>
            <a:headEnd len="sm" w="sm" type="none"/>
            <a:tailEnd len="sm" w="sm" type="none"/>
          </a:ln>
        </p:spPr>
      </p:cxnSp>
      <p:sp>
        <p:nvSpPr>
          <p:cNvPr id="26" name="Google Shape;26;p5"/>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5"/>
          <p:cNvSpPr txBox="1"/>
          <p:nvPr>
            <p:ph idx="3" type="title"/>
          </p:nvPr>
        </p:nvSpPr>
        <p:spPr>
          <a:xfrm>
            <a:off x="1786800" y="3977625"/>
            <a:ext cx="5465400" cy="588600"/>
          </a:xfrm>
          <a:prstGeom prst="rect">
            <a:avLst/>
          </a:prstGeom>
          <a:noFill/>
          <a:ln>
            <a:noFill/>
          </a:ln>
        </p:spPr>
        <p:txBody>
          <a:bodyPr anchorCtr="0" anchor="t" bIns="91425" lIns="91425" spcFirstLastPara="1" rIns="91425" wrap="square" tIns="91425">
            <a:noAutofit/>
          </a:bodyPr>
          <a:lstStyle>
            <a:lvl1pPr lvl="0" rtl="0" algn="ctr">
              <a:lnSpc>
                <a:spcPct val="90000"/>
              </a:lnSpc>
              <a:spcBef>
                <a:spcPts val="0"/>
              </a:spcBef>
              <a:spcAft>
                <a:spcPts val="0"/>
              </a:spcAft>
              <a:buClr>
                <a:srgbClr val="FFFFFF"/>
              </a:buClr>
              <a:buSzPts val="1800"/>
              <a:buFont typeface="IBM Plex Sans Medium"/>
              <a:buNone/>
              <a:defRPr b="0" sz="1800">
                <a:solidFill>
                  <a:srgbClr val="FFFFFF"/>
                </a:solidFill>
                <a:latin typeface="IBM Plex Sans Medium"/>
                <a:ea typeface="IBM Plex Sans Medium"/>
                <a:cs typeface="IBM Plex Sans Medium"/>
                <a:sym typeface="IBM Plex Sans Medium"/>
              </a:defRPr>
            </a:lvl1pPr>
            <a:lvl2pPr lvl="1"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2pPr>
            <a:lvl3pPr lvl="2"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3pPr>
            <a:lvl4pPr lvl="3"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4pPr>
            <a:lvl5pPr lvl="4"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5pPr>
            <a:lvl6pPr lvl="5"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6pPr>
            <a:lvl7pPr lvl="6"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7pPr>
            <a:lvl8pPr lvl="7"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8pPr>
            <a:lvl9pPr lvl="8"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1">
  <p:cSld name="TITLE_1_1_1_1_1">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6"/>
          <p:cNvSpPr txBox="1"/>
          <p:nvPr>
            <p:ph type="title"/>
          </p:nvPr>
        </p:nvSpPr>
        <p:spPr>
          <a:xfrm>
            <a:off x="464100" y="1296475"/>
            <a:ext cx="41385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19A9D0"/>
              </a:buClr>
              <a:buSzPts val="3600"/>
              <a:buNone/>
              <a:defRPr>
                <a:solidFill>
                  <a:srgbClr val="19A9D0"/>
                </a:solidFill>
              </a:defRPr>
            </a:lvl1pPr>
            <a:lvl2pPr lvl="1" algn="l">
              <a:lnSpc>
                <a:spcPct val="80000"/>
              </a:lnSpc>
              <a:spcBef>
                <a:spcPts val="0"/>
              </a:spcBef>
              <a:spcAft>
                <a:spcPts val="0"/>
              </a:spcAft>
              <a:buClr>
                <a:srgbClr val="000000"/>
              </a:buClr>
              <a:buSzPts val="3700"/>
              <a:buNone/>
              <a:defRPr sz="3700">
                <a:solidFill>
                  <a:srgbClr val="000000"/>
                </a:solidFill>
              </a:defRPr>
            </a:lvl2pPr>
            <a:lvl3pPr lvl="2" algn="l">
              <a:lnSpc>
                <a:spcPct val="80000"/>
              </a:lnSpc>
              <a:spcBef>
                <a:spcPts val="0"/>
              </a:spcBef>
              <a:spcAft>
                <a:spcPts val="0"/>
              </a:spcAft>
              <a:buClr>
                <a:srgbClr val="000000"/>
              </a:buClr>
              <a:buSzPts val="3700"/>
              <a:buNone/>
              <a:defRPr sz="3700">
                <a:solidFill>
                  <a:srgbClr val="000000"/>
                </a:solidFill>
              </a:defRPr>
            </a:lvl3pPr>
            <a:lvl4pPr lvl="3" algn="l">
              <a:lnSpc>
                <a:spcPct val="80000"/>
              </a:lnSpc>
              <a:spcBef>
                <a:spcPts val="0"/>
              </a:spcBef>
              <a:spcAft>
                <a:spcPts val="0"/>
              </a:spcAft>
              <a:buClr>
                <a:srgbClr val="000000"/>
              </a:buClr>
              <a:buSzPts val="3700"/>
              <a:buNone/>
              <a:defRPr sz="3700">
                <a:solidFill>
                  <a:srgbClr val="000000"/>
                </a:solidFill>
              </a:defRPr>
            </a:lvl4pPr>
            <a:lvl5pPr lvl="4" algn="l">
              <a:lnSpc>
                <a:spcPct val="80000"/>
              </a:lnSpc>
              <a:spcBef>
                <a:spcPts val="0"/>
              </a:spcBef>
              <a:spcAft>
                <a:spcPts val="0"/>
              </a:spcAft>
              <a:buClr>
                <a:srgbClr val="000000"/>
              </a:buClr>
              <a:buSzPts val="3700"/>
              <a:buNone/>
              <a:defRPr sz="3700">
                <a:solidFill>
                  <a:srgbClr val="000000"/>
                </a:solidFill>
              </a:defRPr>
            </a:lvl5pPr>
            <a:lvl6pPr lvl="5" algn="l">
              <a:lnSpc>
                <a:spcPct val="80000"/>
              </a:lnSpc>
              <a:spcBef>
                <a:spcPts val="0"/>
              </a:spcBef>
              <a:spcAft>
                <a:spcPts val="0"/>
              </a:spcAft>
              <a:buClr>
                <a:srgbClr val="000000"/>
              </a:buClr>
              <a:buSzPts val="3700"/>
              <a:buNone/>
              <a:defRPr sz="3700">
                <a:solidFill>
                  <a:srgbClr val="000000"/>
                </a:solidFill>
              </a:defRPr>
            </a:lvl6pPr>
            <a:lvl7pPr lvl="6" algn="l">
              <a:lnSpc>
                <a:spcPct val="80000"/>
              </a:lnSpc>
              <a:spcBef>
                <a:spcPts val="0"/>
              </a:spcBef>
              <a:spcAft>
                <a:spcPts val="0"/>
              </a:spcAft>
              <a:buClr>
                <a:srgbClr val="000000"/>
              </a:buClr>
              <a:buSzPts val="3700"/>
              <a:buNone/>
              <a:defRPr sz="3700">
                <a:solidFill>
                  <a:srgbClr val="000000"/>
                </a:solidFill>
              </a:defRPr>
            </a:lvl7pPr>
            <a:lvl8pPr lvl="7" algn="l">
              <a:lnSpc>
                <a:spcPct val="80000"/>
              </a:lnSpc>
              <a:spcBef>
                <a:spcPts val="0"/>
              </a:spcBef>
              <a:spcAft>
                <a:spcPts val="0"/>
              </a:spcAft>
              <a:buClr>
                <a:srgbClr val="000000"/>
              </a:buClr>
              <a:buSzPts val="3700"/>
              <a:buNone/>
              <a:defRPr sz="3700">
                <a:solidFill>
                  <a:srgbClr val="000000"/>
                </a:solidFill>
              </a:defRPr>
            </a:lvl8pPr>
            <a:lvl9pPr lvl="8" algn="l">
              <a:lnSpc>
                <a:spcPct val="80000"/>
              </a:lnSpc>
              <a:spcBef>
                <a:spcPts val="0"/>
              </a:spcBef>
              <a:spcAft>
                <a:spcPts val="0"/>
              </a:spcAft>
              <a:buClr>
                <a:srgbClr val="000000"/>
              </a:buClr>
              <a:buSzPts val="3700"/>
              <a:buNone/>
              <a:defRPr sz="3700">
                <a:solidFill>
                  <a:srgbClr val="000000"/>
                </a:solidFill>
              </a:defRPr>
            </a:lvl9pPr>
          </a:lstStyle>
          <a:p/>
        </p:txBody>
      </p:sp>
      <p:pic>
        <p:nvPicPr>
          <p:cNvPr id="30" name="Google Shape;30;p6"/>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31" name="Google Shape;31;p6"/>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32" name="Google Shape;32;p6"/>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
        <p:nvSpPr>
          <p:cNvPr id="33" name="Google Shape;33;p6"/>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2 col" type="tx">
  <p:cSld name="TITLE_AND_BODY">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7"/>
          <p:cNvSpPr txBox="1"/>
          <p:nvPr>
            <p:ph idx="1" type="body"/>
          </p:nvPr>
        </p:nvSpPr>
        <p:spPr>
          <a:xfrm>
            <a:off x="4754100" y="955675"/>
            <a:ext cx="3794700" cy="3651000"/>
          </a:xfrm>
          <a:prstGeom prst="rect">
            <a:avLst/>
          </a:prstGeom>
          <a:noFill/>
          <a:ln>
            <a:noFill/>
          </a:ln>
        </p:spPr>
        <p:txBody>
          <a:bodyPr anchorCtr="0" anchor="t" bIns="0" lIns="0" spcFirstLastPara="1" rIns="91425" wrap="square" tIns="91425">
            <a:noAutofit/>
          </a:bodyPr>
          <a:lstStyle>
            <a:lvl1pPr indent="-330200" lvl="0" marL="457200" algn="l">
              <a:lnSpc>
                <a:spcPct val="100000"/>
              </a:lnSpc>
              <a:spcBef>
                <a:spcPts val="0"/>
              </a:spcBef>
              <a:spcAft>
                <a:spcPts val="0"/>
              </a:spcAft>
              <a:buSzPts val="1600"/>
              <a:buChar char="●"/>
              <a:defRPr sz="1600">
                <a:solidFill>
                  <a:srgbClr val="000000"/>
                </a:solidFill>
              </a:defRPr>
            </a:lvl1pPr>
            <a:lvl2pPr indent="-330200" lvl="1" marL="914400" algn="l">
              <a:lnSpc>
                <a:spcPct val="100000"/>
              </a:lnSpc>
              <a:spcBef>
                <a:spcPts val="1600"/>
              </a:spcBef>
              <a:spcAft>
                <a:spcPts val="0"/>
              </a:spcAft>
              <a:buClr>
                <a:srgbClr val="000000"/>
              </a:buClr>
              <a:buSzPts val="1600"/>
              <a:buChar char="○"/>
              <a:defRPr sz="1600">
                <a:solidFill>
                  <a:srgbClr val="000000"/>
                </a:solidFill>
              </a:defRPr>
            </a:lvl2pPr>
            <a:lvl3pPr indent="-330200" lvl="2" marL="1371600" algn="l">
              <a:lnSpc>
                <a:spcPct val="100000"/>
              </a:lnSpc>
              <a:spcBef>
                <a:spcPts val="1600"/>
              </a:spcBef>
              <a:spcAft>
                <a:spcPts val="0"/>
              </a:spcAft>
              <a:buClr>
                <a:srgbClr val="000000"/>
              </a:buClr>
              <a:buSzPts val="1600"/>
              <a:buChar char="■"/>
              <a:defRPr sz="1600">
                <a:solidFill>
                  <a:srgbClr val="000000"/>
                </a:solidFill>
              </a:defRPr>
            </a:lvl3pPr>
            <a:lvl4pPr indent="-330200" lvl="3" marL="1828800" algn="l">
              <a:lnSpc>
                <a:spcPct val="100000"/>
              </a:lnSpc>
              <a:spcBef>
                <a:spcPts val="1600"/>
              </a:spcBef>
              <a:spcAft>
                <a:spcPts val="0"/>
              </a:spcAft>
              <a:buClr>
                <a:srgbClr val="000000"/>
              </a:buClr>
              <a:buSzPts val="1600"/>
              <a:buChar char="●"/>
              <a:defRPr sz="1600">
                <a:solidFill>
                  <a:srgbClr val="000000"/>
                </a:solidFill>
              </a:defRPr>
            </a:lvl4pPr>
            <a:lvl5pPr indent="-330200" lvl="4" marL="2286000" algn="l">
              <a:lnSpc>
                <a:spcPct val="100000"/>
              </a:lnSpc>
              <a:spcBef>
                <a:spcPts val="1600"/>
              </a:spcBef>
              <a:spcAft>
                <a:spcPts val="0"/>
              </a:spcAft>
              <a:buClr>
                <a:srgbClr val="000000"/>
              </a:buClr>
              <a:buSzPts val="1600"/>
              <a:buChar char="○"/>
              <a:defRPr sz="1600">
                <a:solidFill>
                  <a:srgbClr val="000000"/>
                </a:solidFill>
              </a:defRPr>
            </a:lvl5pPr>
            <a:lvl6pPr indent="-330200" lvl="5" marL="2743200" algn="l">
              <a:lnSpc>
                <a:spcPct val="100000"/>
              </a:lnSpc>
              <a:spcBef>
                <a:spcPts val="1600"/>
              </a:spcBef>
              <a:spcAft>
                <a:spcPts val="0"/>
              </a:spcAft>
              <a:buClr>
                <a:srgbClr val="000000"/>
              </a:buClr>
              <a:buSzPts val="1600"/>
              <a:buChar char="■"/>
              <a:defRPr sz="1600">
                <a:solidFill>
                  <a:srgbClr val="000000"/>
                </a:solidFill>
              </a:defRPr>
            </a:lvl6pPr>
            <a:lvl7pPr indent="-330200" lvl="6" marL="3200400" algn="l">
              <a:lnSpc>
                <a:spcPct val="100000"/>
              </a:lnSpc>
              <a:spcBef>
                <a:spcPts val="1600"/>
              </a:spcBef>
              <a:spcAft>
                <a:spcPts val="0"/>
              </a:spcAft>
              <a:buClr>
                <a:srgbClr val="000000"/>
              </a:buClr>
              <a:buSzPts val="1600"/>
              <a:buChar char="●"/>
              <a:defRPr sz="1600">
                <a:solidFill>
                  <a:srgbClr val="000000"/>
                </a:solidFill>
              </a:defRPr>
            </a:lvl7pPr>
            <a:lvl8pPr indent="-330200" lvl="7" marL="3657600" algn="l">
              <a:lnSpc>
                <a:spcPct val="100000"/>
              </a:lnSpc>
              <a:spcBef>
                <a:spcPts val="1600"/>
              </a:spcBef>
              <a:spcAft>
                <a:spcPts val="0"/>
              </a:spcAft>
              <a:buClr>
                <a:srgbClr val="000000"/>
              </a:buClr>
              <a:buSzPts val="1600"/>
              <a:buChar char="○"/>
              <a:defRPr sz="1600">
                <a:solidFill>
                  <a:srgbClr val="000000"/>
                </a:solidFill>
              </a:defRPr>
            </a:lvl8pPr>
            <a:lvl9pPr indent="-330200" lvl="8" marL="4114800" algn="l">
              <a:lnSpc>
                <a:spcPct val="100000"/>
              </a:lnSpc>
              <a:spcBef>
                <a:spcPts val="1600"/>
              </a:spcBef>
              <a:spcAft>
                <a:spcPts val="1600"/>
              </a:spcAft>
              <a:buClr>
                <a:srgbClr val="000000"/>
              </a:buClr>
              <a:buSzPts val="1600"/>
              <a:buChar char="■"/>
              <a:defRPr sz="1600">
                <a:solidFill>
                  <a:srgbClr val="000000"/>
                </a:solidFill>
              </a:defRPr>
            </a:lvl9pPr>
          </a:lstStyle>
          <a:p/>
        </p:txBody>
      </p:sp>
      <p:pic>
        <p:nvPicPr>
          <p:cNvPr id="36" name="Google Shape;36;p7"/>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37" name="Google Shape;37;p7"/>
          <p:cNvSpPr txBox="1"/>
          <p:nvPr>
            <p:ph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38" name="Google Shape;38;p7"/>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
        <p:nvSpPr>
          <p:cNvPr id="39" name="Google Shape;39;p7"/>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7"/>
          <p:cNvSpPr txBox="1"/>
          <p:nvPr>
            <p:ph idx="2" type="title"/>
          </p:nvPr>
        </p:nvSpPr>
        <p:spPr>
          <a:xfrm>
            <a:off x="464100" y="839275"/>
            <a:ext cx="3794700" cy="11871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19A9D0"/>
              </a:buClr>
              <a:buSzPts val="3000"/>
              <a:buNone/>
              <a:defRPr sz="3000">
                <a:solidFill>
                  <a:srgbClr val="19A9D0"/>
                </a:solidFill>
              </a:defRPr>
            </a:lvl1pPr>
            <a:lvl2pPr lvl="1" algn="l">
              <a:lnSpc>
                <a:spcPct val="80000"/>
              </a:lnSpc>
              <a:spcBef>
                <a:spcPts val="0"/>
              </a:spcBef>
              <a:spcAft>
                <a:spcPts val="0"/>
              </a:spcAft>
              <a:buClr>
                <a:srgbClr val="19A9D0"/>
              </a:buClr>
              <a:buSzPts val="3000"/>
              <a:buNone/>
              <a:defRPr sz="3000">
                <a:solidFill>
                  <a:srgbClr val="19A9D0"/>
                </a:solidFill>
              </a:defRPr>
            </a:lvl2pPr>
            <a:lvl3pPr lvl="2" algn="l">
              <a:lnSpc>
                <a:spcPct val="80000"/>
              </a:lnSpc>
              <a:spcBef>
                <a:spcPts val="0"/>
              </a:spcBef>
              <a:spcAft>
                <a:spcPts val="0"/>
              </a:spcAft>
              <a:buClr>
                <a:srgbClr val="19A9D0"/>
              </a:buClr>
              <a:buSzPts val="3000"/>
              <a:buNone/>
              <a:defRPr sz="3000">
                <a:solidFill>
                  <a:srgbClr val="19A9D0"/>
                </a:solidFill>
              </a:defRPr>
            </a:lvl3pPr>
            <a:lvl4pPr lvl="3" algn="l">
              <a:lnSpc>
                <a:spcPct val="80000"/>
              </a:lnSpc>
              <a:spcBef>
                <a:spcPts val="0"/>
              </a:spcBef>
              <a:spcAft>
                <a:spcPts val="0"/>
              </a:spcAft>
              <a:buClr>
                <a:srgbClr val="19A9D0"/>
              </a:buClr>
              <a:buSzPts val="3000"/>
              <a:buNone/>
              <a:defRPr sz="3000">
                <a:solidFill>
                  <a:srgbClr val="19A9D0"/>
                </a:solidFill>
              </a:defRPr>
            </a:lvl4pPr>
            <a:lvl5pPr lvl="4" algn="l">
              <a:lnSpc>
                <a:spcPct val="80000"/>
              </a:lnSpc>
              <a:spcBef>
                <a:spcPts val="0"/>
              </a:spcBef>
              <a:spcAft>
                <a:spcPts val="0"/>
              </a:spcAft>
              <a:buClr>
                <a:srgbClr val="19A9D0"/>
              </a:buClr>
              <a:buSzPts val="3000"/>
              <a:buNone/>
              <a:defRPr sz="3000">
                <a:solidFill>
                  <a:srgbClr val="19A9D0"/>
                </a:solidFill>
              </a:defRPr>
            </a:lvl5pPr>
            <a:lvl6pPr lvl="5" algn="l">
              <a:lnSpc>
                <a:spcPct val="80000"/>
              </a:lnSpc>
              <a:spcBef>
                <a:spcPts val="0"/>
              </a:spcBef>
              <a:spcAft>
                <a:spcPts val="0"/>
              </a:spcAft>
              <a:buClr>
                <a:srgbClr val="19A9D0"/>
              </a:buClr>
              <a:buSzPts val="3000"/>
              <a:buNone/>
              <a:defRPr sz="3000">
                <a:solidFill>
                  <a:srgbClr val="19A9D0"/>
                </a:solidFill>
              </a:defRPr>
            </a:lvl6pPr>
            <a:lvl7pPr lvl="6" algn="l">
              <a:lnSpc>
                <a:spcPct val="80000"/>
              </a:lnSpc>
              <a:spcBef>
                <a:spcPts val="0"/>
              </a:spcBef>
              <a:spcAft>
                <a:spcPts val="0"/>
              </a:spcAft>
              <a:buClr>
                <a:srgbClr val="19A9D0"/>
              </a:buClr>
              <a:buSzPts val="3000"/>
              <a:buNone/>
              <a:defRPr sz="3000">
                <a:solidFill>
                  <a:srgbClr val="19A9D0"/>
                </a:solidFill>
              </a:defRPr>
            </a:lvl7pPr>
            <a:lvl8pPr lvl="7" algn="l">
              <a:lnSpc>
                <a:spcPct val="80000"/>
              </a:lnSpc>
              <a:spcBef>
                <a:spcPts val="0"/>
              </a:spcBef>
              <a:spcAft>
                <a:spcPts val="0"/>
              </a:spcAft>
              <a:buClr>
                <a:srgbClr val="19A9D0"/>
              </a:buClr>
              <a:buSzPts val="3000"/>
              <a:buNone/>
              <a:defRPr sz="3000">
                <a:solidFill>
                  <a:srgbClr val="19A9D0"/>
                </a:solidFill>
              </a:defRPr>
            </a:lvl8pPr>
            <a:lvl9pPr lvl="8" algn="l">
              <a:lnSpc>
                <a:spcPct val="80000"/>
              </a:lnSpc>
              <a:spcBef>
                <a:spcPts val="0"/>
              </a:spcBef>
              <a:spcAft>
                <a:spcPts val="0"/>
              </a:spcAft>
              <a:buClr>
                <a:srgbClr val="19A9D0"/>
              </a:buClr>
              <a:buSzPts val="3000"/>
              <a:buNone/>
              <a:defRPr sz="3000">
                <a:solidFill>
                  <a:srgbClr val="19A9D0"/>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single col">
  <p:cSld name="TITLE_AND_BODY_1">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8"/>
          <p:cNvSpPr txBox="1"/>
          <p:nvPr>
            <p:ph idx="1" type="body"/>
          </p:nvPr>
        </p:nvSpPr>
        <p:spPr>
          <a:xfrm>
            <a:off x="557100" y="1574100"/>
            <a:ext cx="7904700" cy="2827200"/>
          </a:xfrm>
          <a:prstGeom prst="rect">
            <a:avLst/>
          </a:prstGeom>
          <a:noFill/>
          <a:ln>
            <a:noFill/>
          </a:ln>
        </p:spPr>
        <p:txBody>
          <a:bodyPr anchorCtr="0" anchor="t" bIns="0" lIns="0" spcFirstLastPara="1" rIns="91425" wrap="square" tIns="91425">
            <a:noAutofit/>
          </a:bodyPr>
          <a:lstStyle>
            <a:lvl1pPr indent="-330200" lvl="0" marL="457200" algn="l">
              <a:lnSpc>
                <a:spcPct val="100000"/>
              </a:lnSpc>
              <a:spcBef>
                <a:spcPts val="0"/>
              </a:spcBef>
              <a:spcAft>
                <a:spcPts val="0"/>
              </a:spcAft>
              <a:buSzPts val="1600"/>
              <a:buChar char="●"/>
              <a:defRPr sz="1600">
                <a:solidFill>
                  <a:srgbClr val="000000"/>
                </a:solidFill>
              </a:defRPr>
            </a:lvl1pPr>
            <a:lvl2pPr indent="-330200" lvl="1" marL="914400" algn="l">
              <a:lnSpc>
                <a:spcPct val="100000"/>
              </a:lnSpc>
              <a:spcBef>
                <a:spcPts val="1600"/>
              </a:spcBef>
              <a:spcAft>
                <a:spcPts val="0"/>
              </a:spcAft>
              <a:buClr>
                <a:srgbClr val="000000"/>
              </a:buClr>
              <a:buSzPts val="1600"/>
              <a:buChar char="○"/>
              <a:defRPr sz="1600">
                <a:solidFill>
                  <a:srgbClr val="000000"/>
                </a:solidFill>
              </a:defRPr>
            </a:lvl2pPr>
            <a:lvl3pPr indent="-330200" lvl="2" marL="1371600" algn="l">
              <a:lnSpc>
                <a:spcPct val="100000"/>
              </a:lnSpc>
              <a:spcBef>
                <a:spcPts val="1600"/>
              </a:spcBef>
              <a:spcAft>
                <a:spcPts val="0"/>
              </a:spcAft>
              <a:buClr>
                <a:srgbClr val="000000"/>
              </a:buClr>
              <a:buSzPts val="1600"/>
              <a:buChar char="■"/>
              <a:defRPr sz="1600">
                <a:solidFill>
                  <a:srgbClr val="000000"/>
                </a:solidFill>
              </a:defRPr>
            </a:lvl3pPr>
            <a:lvl4pPr indent="-330200" lvl="3" marL="1828800" algn="l">
              <a:lnSpc>
                <a:spcPct val="100000"/>
              </a:lnSpc>
              <a:spcBef>
                <a:spcPts val="1600"/>
              </a:spcBef>
              <a:spcAft>
                <a:spcPts val="0"/>
              </a:spcAft>
              <a:buClr>
                <a:srgbClr val="000000"/>
              </a:buClr>
              <a:buSzPts val="1600"/>
              <a:buChar char="●"/>
              <a:defRPr sz="1600">
                <a:solidFill>
                  <a:srgbClr val="000000"/>
                </a:solidFill>
              </a:defRPr>
            </a:lvl4pPr>
            <a:lvl5pPr indent="-330200" lvl="4" marL="2286000" algn="l">
              <a:lnSpc>
                <a:spcPct val="100000"/>
              </a:lnSpc>
              <a:spcBef>
                <a:spcPts val="1600"/>
              </a:spcBef>
              <a:spcAft>
                <a:spcPts val="0"/>
              </a:spcAft>
              <a:buClr>
                <a:srgbClr val="000000"/>
              </a:buClr>
              <a:buSzPts val="1600"/>
              <a:buChar char="○"/>
              <a:defRPr sz="1600">
                <a:solidFill>
                  <a:srgbClr val="000000"/>
                </a:solidFill>
              </a:defRPr>
            </a:lvl5pPr>
            <a:lvl6pPr indent="-330200" lvl="5" marL="2743200" algn="l">
              <a:lnSpc>
                <a:spcPct val="100000"/>
              </a:lnSpc>
              <a:spcBef>
                <a:spcPts val="1600"/>
              </a:spcBef>
              <a:spcAft>
                <a:spcPts val="0"/>
              </a:spcAft>
              <a:buClr>
                <a:srgbClr val="000000"/>
              </a:buClr>
              <a:buSzPts val="1600"/>
              <a:buChar char="■"/>
              <a:defRPr sz="1600">
                <a:solidFill>
                  <a:srgbClr val="000000"/>
                </a:solidFill>
              </a:defRPr>
            </a:lvl6pPr>
            <a:lvl7pPr indent="-330200" lvl="6" marL="3200400" algn="l">
              <a:lnSpc>
                <a:spcPct val="100000"/>
              </a:lnSpc>
              <a:spcBef>
                <a:spcPts val="1600"/>
              </a:spcBef>
              <a:spcAft>
                <a:spcPts val="0"/>
              </a:spcAft>
              <a:buClr>
                <a:srgbClr val="000000"/>
              </a:buClr>
              <a:buSzPts val="1600"/>
              <a:buChar char="●"/>
              <a:defRPr sz="1600">
                <a:solidFill>
                  <a:srgbClr val="000000"/>
                </a:solidFill>
              </a:defRPr>
            </a:lvl7pPr>
            <a:lvl8pPr indent="-330200" lvl="7" marL="3657600" algn="l">
              <a:lnSpc>
                <a:spcPct val="100000"/>
              </a:lnSpc>
              <a:spcBef>
                <a:spcPts val="1600"/>
              </a:spcBef>
              <a:spcAft>
                <a:spcPts val="0"/>
              </a:spcAft>
              <a:buClr>
                <a:srgbClr val="000000"/>
              </a:buClr>
              <a:buSzPts val="1600"/>
              <a:buChar char="○"/>
              <a:defRPr sz="1600">
                <a:solidFill>
                  <a:srgbClr val="000000"/>
                </a:solidFill>
              </a:defRPr>
            </a:lvl8pPr>
            <a:lvl9pPr indent="-330200" lvl="8" marL="4114800" algn="l">
              <a:lnSpc>
                <a:spcPct val="100000"/>
              </a:lnSpc>
              <a:spcBef>
                <a:spcPts val="1600"/>
              </a:spcBef>
              <a:spcAft>
                <a:spcPts val="1600"/>
              </a:spcAft>
              <a:buClr>
                <a:srgbClr val="000000"/>
              </a:buClr>
              <a:buSzPts val="1600"/>
              <a:buChar char="■"/>
              <a:defRPr sz="1600">
                <a:solidFill>
                  <a:srgbClr val="000000"/>
                </a:solidFill>
              </a:defRPr>
            </a:lvl9pPr>
          </a:lstStyle>
          <a:p/>
        </p:txBody>
      </p:sp>
      <p:pic>
        <p:nvPicPr>
          <p:cNvPr id="43" name="Google Shape;43;p8"/>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44" name="Google Shape;44;p8"/>
          <p:cNvSpPr txBox="1"/>
          <p:nvPr>
            <p:ph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45" name="Google Shape;45;p8"/>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
        <p:nvSpPr>
          <p:cNvPr id="46" name="Google Shape;46;p8"/>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txBox="1"/>
          <p:nvPr>
            <p:ph idx="2" type="title"/>
          </p:nvPr>
        </p:nvSpPr>
        <p:spPr>
          <a:xfrm>
            <a:off x="464100" y="839275"/>
            <a:ext cx="7997700" cy="6090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19A9D0"/>
              </a:buClr>
              <a:buSzPts val="3000"/>
              <a:buNone/>
              <a:defRPr sz="3000">
                <a:solidFill>
                  <a:srgbClr val="19A9D0"/>
                </a:solidFill>
              </a:defRPr>
            </a:lvl1pPr>
            <a:lvl2pPr lvl="1" algn="l">
              <a:lnSpc>
                <a:spcPct val="80000"/>
              </a:lnSpc>
              <a:spcBef>
                <a:spcPts val="0"/>
              </a:spcBef>
              <a:spcAft>
                <a:spcPts val="0"/>
              </a:spcAft>
              <a:buClr>
                <a:srgbClr val="000000"/>
              </a:buClr>
              <a:buSzPts val="3000"/>
              <a:buNone/>
              <a:defRPr sz="3000">
                <a:solidFill>
                  <a:srgbClr val="000000"/>
                </a:solidFill>
              </a:defRPr>
            </a:lvl2pPr>
            <a:lvl3pPr lvl="2" algn="l">
              <a:lnSpc>
                <a:spcPct val="80000"/>
              </a:lnSpc>
              <a:spcBef>
                <a:spcPts val="0"/>
              </a:spcBef>
              <a:spcAft>
                <a:spcPts val="0"/>
              </a:spcAft>
              <a:buClr>
                <a:srgbClr val="000000"/>
              </a:buClr>
              <a:buSzPts val="3000"/>
              <a:buNone/>
              <a:defRPr sz="3000">
                <a:solidFill>
                  <a:srgbClr val="000000"/>
                </a:solidFill>
              </a:defRPr>
            </a:lvl3pPr>
            <a:lvl4pPr lvl="3" algn="l">
              <a:lnSpc>
                <a:spcPct val="80000"/>
              </a:lnSpc>
              <a:spcBef>
                <a:spcPts val="0"/>
              </a:spcBef>
              <a:spcAft>
                <a:spcPts val="0"/>
              </a:spcAft>
              <a:buClr>
                <a:srgbClr val="000000"/>
              </a:buClr>
              <a:buSzPts val="3000"/>
              <a:buNone/>
              <a:defRPr sz="3000">
                <a:solidFill>
                  <a:srgbClr val="000000"/>
                </a:solidFill>
              </a:defRPr>
            </a:lvl4pPr>
            <a:lvl5pPr lvl="4" algn="l">
              <a:lnSpc>
                <a:spcPct val="80000"/>
              </a:lnSpc>
              <a:spcBef>
                <a:spcPts val="0"/>
              </a:spcBef>
              <a:spcAft>
                <a:spcPts val="0"/>
              </a:spcAft>
              <a:buClr>
                <a:srgbClr val="000000"/>
              </a:buClr>
              <a:buSzPts val="3000"/>
              <a:buNone/>
              <a:defRPr sz="3000">
                <a:solidFill>
                  <a:srgbClr val="000000"/>
                </a:solidFill>
              </a:defRPr>
            </a:lvl5pPr>
            <a:lvl6pPr lvl="5" algn="l">
              <a:lnSpc>
                <a:spcPct val="80000"/>
              </a:lnSpc>
              <a:spcBef>
                <a:spcPts val="0"/>
              </a:spcBef>
              <a:spcAft>
                <a:spcPts val="0"/>
              </a:spcAft>
              <a:buClr>
                <a:srgbClr val="000000"/>
              </a:buClr>
              <a:buSzPts val="3000"/>
              <a:buNone/>
              <a:defRPr sz="3000">
                <a:solidFill>
                  <a:srgbClr val="000000"/>
                </a:solidFill>
              </a:defRPr>
            </a:lvl6pPr>
            <a:lvl7pPr lvl="6" algn="l">
              <a:lnSpc>
                <a:spcPct val="80000"/>
              </a:lnSpc>
              <a:spcBef>
                <a:spcPts val="0"/>
              </a:spcBef>
              <a:spcAft>
                <a:spcPts val="0"/>
              </a:spcAft>
              <a:buClr>
                <a:srgbClr val="000000"/>
              </a:buClr>
              <a:buSzPts val="3000"/>
              <a:buNone/>
              <a:defRPr sz="3000">
                <a:solidFill>
                  <a:srgbClr val="000000"/>
                </a:solidFill>
              </a:defRPr>
            </a:lvl7pPr>
            <a:lvl8pPr lvl="7" algn="l">
              <a:lnSpc>
                <a:spcPct val="80000"/>
              </a:lnSpc>
              <a:spcBef>
                <a:spcPts val="0"/>
              </a:spcBef>
              <a:spcAft>
                <a:spcPts val="0"/>
              </a:spcAft>
              <a:buClr>
                <a:srgbClr val="000000"/>
              </a:buClr>
              <a:buSzPts val="3000"/>
              <a:buNone/>
              <a:defRPr sz="3000">
                <a:solidFill>
                  <a:srgbClr val="000000"/>
                </a:solidFill>
              </a:defRPr>
            </a:lvl8pPr>
            <a:lvl9pPr lvl="8" algn="l">
              <a:lnSpc>
                <a:spcPct val="80000"/>
              </a:lnSpc>
              <a:spcBef>
                <a:spcPts val="0"/>
              </a:spcBef>
              <a:spcAft>
                <a:spcPts val="0"/>
              </a:spcAft>
              <a:buClr>
                <a:srgbClr val="000000"/>
              </a:buClr>
              <a:buSzPts val="3000"/>
              <a:buNone/>
              <a:defRPr sz="3000">
                <a:solidFill>
                  <a:srgbClr val="000000"/>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CUSTOM">
    <p:bg>
      <p:bgPr>
        <a:blipFill>
          <a:blip r:embed="rId2">
            <a:alphaModFix/>
          </a:blip>
          <a:stretch>
            <a:fillRect/>
          </a:stretch>
        </a:blipFill>
      </p:bgPr>
    </p:bg>
    <p:spTree>
      <p:nvGrpSpPr>
        <p:cNvPr id="48" name="Shape 48"/>
        <p:cNvGrpSpPr/>
        <p:nvPr/>
      </p:nvGrpSpPr>
      <p:grpSpPr>
        <a:xfrm>
          <a:off x="0" y="0"/>
          <a:ext cx="0" cy="0"/>
          <a:chOff x="0" y="0"/>
          <a:chExt cx="0" cy="0"/>
        </a:xfrm>
      </p:grpSpPr>
      <p:pic>
        <p:nvPicPr>
          <p:cNvPr id="49" name="Google Shape;49;p9"/>
          <p:cNvPicPr preferRelativeResize="0"/>
          <p:nvPr/>
        </p:nvPicPr>
        <p:blipFill rotWithShape="1">
          <a:blip r:embed="rId3">
            <a:alphaModFix/>
          </a:blip>
          <a:srcRect b="39" l="0" r="0" t="39"/>
          <a:stretch/>
        </p:blipFill>
        <p:spPr>
          <a:xfrm>
            <a:off x="5845874" y="4024948"/>
            <a:ext cx="1598700" cy="483225"/>
          </a:xfrm>
          <a:prstGeom prst="rect">
            <a:avLst/>
          </a:prstGeom>
          <a:noFill/>
          <a:ln>
            <a:noFill/>
          </a:ln>
        </p:spPr>
      </p:pic>
      <p:sp>
        <p:nvSpPr>
          <p:cNvPr id="50" name="Google Shape;50;p9"/>
          <p:cNvSpPr txBox="1"/>
          <p:nvPr/>
        </p:nvSpPr>
        <p:spPr>
          <a:xfrm>
            <a:off x="7616700" y="4144140"/>
            <a:ext cx="1249500" cy="3042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1100"/>
              <a:buFont typeface="Arial"/>
              <a:buNone/>
            </a:pPr>
            <a:r>
              <a:rPr b="0" i="1" lang="en" sz="1100" u="none" cap="none" strike="noStrike">
                <a:solidFill>
                  <a:srgbClr val="19A9D0"/>
                </a:solidFill>
                <a:latin typeface="IBM Plex Sans Medium"/>
                <a:ea typeface="IBM Plex Sans Medium"/>
                <a:cs typeface="IBM Plex Sans Medium"/>
                <a:sym typeface="IBM Plex Sans Medium"/>
              </a:rPr>
              <a:t>Good with data</a:t>
            </a:r>
            <a:endParaRPr b="0" i="1" sz="1100" u="none" cap="none" strike="noStrike">
              <a:solidFill>
                <a:srgbClr val="19A9D0"/>
              </a:solidFill>
              <a:latin typeface="IBM Plex Sans Medium"/>
              <a:ea typeface="IBM Plex Sans Medium"/>
              <a:cs typeface="IBM Plex Sans Medium"/>
              <a:sym typeface="IBM Plex Sans Medium"/>
            </a:endParaRPr>
          </a:p>
        </p:txBody>
      </p:sp>
      <p:cxnSp>
        <p:nvCxnSpPr>
          <p:cNvPr id="51" name="Google Shape;51;p9"/>
          <p:cNvCxnSpPr/>
          <p:nvPr/>
        </p:nvCxnSpPr>
        <p:spPr>
          <a:xfrm>
            <a:off x="7578249" y="4135463"/>
            <a:ext cx="0" cy="262200"/>
          </a:xfrm>
          <a:prstGeom prst="straightConnector1">
            <a:avLst/>
          </a:prstGeom>
          <a:noFill/>
          <a:ln cap="flat" cmpd="sng" w="9525">
            <a:solidFill>
              <a:schemeClr val="accent1"/>
            </a:solidFill>
            <a:prstDash val="solid"/>
            <a:round/>
            <a:headEnd len="sm" w="sm" type="none"/>
            <a:tailEnd len="sm" w="sm" type="none"/>
          </a:ln>
        </p:spPr>
      </p:cxnSp>
      <p:sp>
        <p:nvSpPr>
          <p:cNvPr id="52" name="Google Shape;52;p9"/>
          <p:cNvSpPr txBox="1"/>
          <p:nvPr>
            <p:ph type="title"/>
          </p:nvPr>
        </p:nvSpPr>
        <p:spPr>
          <a:xfrm>
            <a:off x="464100" y="1144075"/>
            <a:ext cx="51873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4800"/>
              <a:buNone/>
              <a:defRPr sz="4800">
                <a:solidFill>
                  <a:schemeClr val="dk1"/>
                </a:solidFill>
              </a:defRPr>
            </a:lvl1pPr>
            <a:lvl2pPr lvl="1" algn="l">
              <a:lnSpc>
                <a:spcPct val="80000"/>
              </a:lnSpc>
              <a:spcBef>
                <a:spcPts val="0"/>
              </a:spcBef>
              <a:spcAft>
                <a:spcPts val="0"/>
              </a:spcAft>
              <a:buClr>
                <a:srgbClr val="000000"/>
              </a:buClr>
              <a:buSzPts val="3700"/>
              <a:buNone/>
              <a:defRPr sz="3700">
                <a:solidFill>
                  <a:srgbClr val="000000"/>
                </a:solidFill>
              </a:defRPr>
            </a:lvl2pPr>
            <a:lvl3pPr lvl="2" algn="l">
              <a:lnSpc>
                <a:spcPct val="80000"/>
              </a:lnSpc>
              <a:spcBef>
                <a:spcPts val="0"/>
              </a:spcBef>
              <a:spcAft>
                <a:spcPts val="0"/>
              </a:spcAft>
              <a:buClr>
                <a:srgbClr val="000000"/>
              </a:buClr>
              <a:buSzPts val="3700"/>
              <a:buNone/>
              <a:defRPr sz="3700">
                <a:solidFill>
                  <a:srgbClr val="000000"/>
                </a:solidFill>
              </a:defRPr>
            </a:lvl3pPr>
            <a:lvl4pPr lvl="3" algn="l">
              <a:lnSpc>
                <a:spcPct val="80000"/>
              </a:lnSpc>
              <a:spcBef>
                <a:spcPts val="0"/>
              </a:spcBef>
              <a:spcAft>
                <a:spcPts val="0"/>
              </a:spcAft>
              <a:buClr>
                <a:srgbClr val="000000"/>
              </a:buClr>
              <a:buSzPts val="3700"/>
              <a:buNone/>
              <a:defRPr sz="3700">
                <a:solidFill>
                  <a:srgbClr val="000000"/>
                </a:solidFill>
              </a:defRPr>
            </a:lvl4pPr>
            <a:lvl5pPr lvl="4" algn="l">
              <a:lnSpc>
                <a:spcPct val="80000"/>
              </a:lnSpc>
              <a:spcBef>
                <a:spcPts val="0"/>
              </a:spcBef>
              <a:spcAft>
                <a:spcPts val="0"/>
              </a:spcAft>
              <a:buClr>
                <a:srgbClr val="000000"/>
              </a:buClr>
              <a:buSzPts val="3700"/>
              <a:buNone/>
              <a:defRPr sz="3700">
                <a:solidFill>
                  <a:srgbClr val="000000"/>
                </a:solidFill>
              </a:defRPr>
            </a:lvl5pPr>
            <a:lvl6pPr lvl="5" algn="l">
              <a:lnSpc>
                <a:spcPct val="80000"/>
              </a:lnSpc>
              <a:spcBef>
                <a:spcPts val="0"/>
              </a:spcBef>
              <a:spcAft>
                <a:spcPts val="0"/>
              </a:spcAft>
              <a:buClr>
                <a:srgbClr val="000000"/>
              </a:buClr>
              <a:buSzPts val="3700"/>
              <a:buNone/>
              <a:defRPr sz="3700">
                <a:solidFill>
                  <a:srgbClr val="000000"/>
                </a:solidFill>
              </a:defRPr>
            </a:lvl6pPr>
            <a:lvl7pPr lvl="6" algn="l">
              <a:lnSpc>
                <a:spcPct val="80000"/>
              </a:lnSpc>
              <a:spcBef>
                <a:spcPts val="0"/>
              </a:spcBef>
              <a:spcAft>
                <a:spcPts val="0"/>
              </a:spcAft>
              <a:buClr>
                <a:srgbClr val="000000"/>
              </a:buClr>
              <a:buSzPts val="3700"/>
              <a:buNone/>
              <a:defRPr sz="3700">
                <a:solidFill>
                  <a:srgbClr val="000000"/>
                </a:solidFill>
              </a:defRPr>
            </a:lvl7pPr>
            <a:lvl8pPr lvl="7" algn="l">
              <a:lnSpc>
                <a:spcPct val="80000"/>
              </a:lnSpc>
              <a:spcBef>
                <a:spcPts val="0"/>
              </a:spcBef>
              <a:spcAft>
                <a:spcPts val="0"/>
              </a:spcAft>
              <a:buClr>
                <a:srgbClr val="000000"/>
              </a:buClr>
              <a:buSzPts val="3700"/>
              <a:buNone/>
              <a:defRPr sz="3700">
                <a:solidFill>
                  <a:srgbClr val="000000"/>
                </a:solidFill>
              </a:defRPr>
            </a:lvl8pPr>
            <a:lvl9pPr lvl="8" algn="l">
              <a:lnSpc>
                <a:spcPct val="80000"/>
              </a:lnSpc>
              <a:spcBef>
                <a:spcPts val="0"/>
              </a:spcBef>
              <a:spcAft>
                <a:spcPts val="0"/>
              </a:spcAft>
              <a:buClr>
                <a:srgbClr val="000000"/>
              </a:buClr>
              <a:buSzPts val="3700"/>
              <a:buNone/>
              <a:defRPr sz="37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dy">
  <p:cSld name="CAPTION_ONLY_1">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0"/>
          <p:cNvSpPr txBox="1"/>
          <p:nvPr>
            <p:ph idx="1" type="body"/>
          </p:nvPr>
        </p:nvSpPr>
        <p:spPr>
          <a:xfrm>
            <a:off x="4754100" y="955675"/>
            <a:ext cx="3794700" cy="3651000"/>
          </a:xfrm>
          <a:prstGeom prst="rect">
            <a:avLst/>
          </a:prstGeom>
          <a:noFill/>
          <a:ln>
            <a:noFill/>
          </a:ln>
        </p:spPr>
        <p:txBody>
          <a:bodyPr anchorCtr="0" anchor="t" bIns="0" lIns="0" spcFirstLastPara="1" rIns="91425" wrap="square" tIns="91425">
            <a:noAutofit/>
          </a:bodyPr>
          <a:lstStyle>
            <a:lvl1pPr indent="-330200" lvl="0" marL="457200" algn="l">
              <a:lnSpc>
                <a:spcPct val="100000"/>
              </a:lnSpc>
              <a:spcBef>
                <a:spcPts val="0"/>
              </a:spcBef>
              <a:spcAft>
                <a:spcPts val="0"/>
              </a:spcAft>
              <a:buSzPts val="1600"/>
              <a:buChar char="●"/>
              <a:defRPr sz="1600">
                <a:solidFill>
                  <a:srgbClr val="000000"/>
                </a:solidFill>
              </a:defRPr>
            </a:lvl1pPr>
            <a:lvl2pPr indent="-330200" lvl="1" marL="914400" algn="l">
              <a:lnSpc>
                <a:spcPct val="100000"/>
              </a:lnSpc>
              <a:spcBef>
                <a:spcPts val="1600"/>
              </a:spcBef>
              <a:spcAft>
                <a:spcPts val="0"/>
              </a:spcAft>
              <a:buClr>
                <a:srgbClr val="000000"/>
              </a:buClr>
              <a:buSzPts val="1600"/>
              <a:buChar char="○"/>
              <a:defRPr sz="1600">
                <a:solidFill>
                  <a:srgbClr val="000000"/>
                </a:solidFill>
              </a:defRPr>
            </a:lvl2pPr>
            <a:lvl3pPr indent="-330200" lvl="2" marL="1371600" algn="l">
              <a:lnSpc>
                <a:spcPct val="100000"/>
              </a:lnSpc>
              <a:spcBef>
                <a:spcPts val="1600"/>
              </a:spcBef>
              <a:spcAft>
                <a:spcPts val="0"/>
              </a:spcAft>
              <a:buClr>
                <a:srgbClr val="000000"/>
              </a:buClr>
              <a:buSzPts val="1600"/>
              <a:buChar char="■"/>
              <a:defRPr sz="1600">
                <a:solidFill>
                  <a:srgbClr val="000000"/>
                </a:solidFill>
              </a:defRPr>
            </a:lvl3pPr>
            <a:lvl4pPr indent="-330200" lvl="3" marL="1828800" algn="l">
              <a:lnSpc>
                <a:spcPct val="100000"/>
              </a:lnSpc>
              <a:spcBef>
                <a:spcPts val="1600"/>
              </a:spcBef>
              <a:spcAft>
                <a:spcPts val="0"/>
              </a:spcAft>
              <a:buClr>
                <a:srgbClr val="000000"/>
              </a:buClr>
              <a:buSzPts val="1600"/>
              <a:buChar char="●"/>
              <a:defRPr sz="1600">
                <a:solidFill>
                  <a:srgbClr val="000000"/>
                </a:solidFill>
              </a:defRPr>
            </a:lvl4pPr>
            <a:lvl5pPr indent="-330200" lvl="4" marL="2286000" algn="l">
              <a:lnSpc>
                <a:spcPct val="100000"/>
              </a:lnSpc>
              <a:spcBef>
                <a:spcPts val="1600"/>
              </a:spcBef>
              <a:spcAft>
                <a:spcPts val="0"/>
              </a:spcAft>
              <a:buClr>
                <a:srgbClr val="000000"/>
              </a:buClr>
              <a:buSzPts val="1600"/>
              <a:buChar char="○"/>
              <a:defRPr sz="1600">
                <a:solidFill>
                  <a:srgbClr val="000000"/>
                </a:solidFill>
              </a:defRPr>
            </a:lvl5pPr>
            <a:lvl6pPr indent="-330200" lvl="5" marL="2743200" algn="l">
              <a:lnSpc>
                <a:spcPct val="100000"/>
              </a:lnSpc>
              <a:spcBef>
                <a:spcPts val="1600"/>
              </a:spcBef>
              <a:spcAft>
                <a:spcPts val="0"/>
              </a:spcAft>
              <a:buClr>
                <a:srgbClr val="000000"/>
              </a:buClr>
              <a:buSzPts val="1600"/>
              <a:buChar char="■"/>
              <a:defRPr sz="1600">
                <a:solidFill>
                  <a:srgbClr val="000000"/>
                </a:solidFill>
              </a:defRPr>
            </a:lvl6pPr>
            <a:lvl7pPr indent="-330200" lvl="6" marL="3200400" algn="l">
              <a:lnSpc>
                <a:spcPct val="100000"/>
              </a:lnSpc>
              <a:spcBef>
                <a:spcPts val="1600"/>
              </a:spcBef>
              <a:spcAft>
                <a:spcPts val="0"/>
              </a:spcAft>
              <a:buClr>
                <a:srgbClr val="000000"/>
              </a:buClr>
              <a:buSzPts val="1600"/>
              <a:buChar char="●"/>
              <a:defRPr sz="1600">
                <a:solidFill>
                  <a:srgbClr val="000000"/>
                </a:solidFill>
              </a:defRPr>
            </a:lvl7pPr>
            <a:lvl8pPr indent="-330200" lvl="7" marL="3657600" algn="l">
              <a:lnSpc>
                <a:spcPct val="100000"/>
              </a:lnSpc>
              <a:spcBef>
                <a:spcPts val="1600"/>
              </a:spcBef>
              <a:spcAft>
                <a:spcPts val="0"/>
              </a:spcAft>
              <a:buClr>
                <a:srgbClr val="000000"/>
              </a:buClr>
              <a:buSzPts val="1600"/>
              <a:buChar char="○"/>
              <a:defRPr sz="1600">
                <a:solidFill>
                  <a:srgbClr val="000000"/>
                </a:solidFill>
              </a:defRPr>
            </a:lvl8pPr>
            <a:lvl9pPr indent="-330200" lvl="8" marL="4114800" algn="l">
              <a:lnSpc>
                <a:spcPct val="100000"/>
              </a:lnSpc>
              <a:spcBef>
                <a:spcPts val="1600"/>
              </a:spcBef>
              <a:spcAft>
                <a:spcPts val="1600"/>
              </a:spcAft>
              <a:buClr>
                <a:srgbClr val="000000"/>
              </a:buClr>
              <a:buSzPts val="1600"/>
              <a:buChar char="■"/>
              <a:defRPr sz="1600">
                <a:solidFill>
                  <a:srgbClr val="000000"/>
                </a:solidFill>
              </a:defRPr>
            </a:lvl9pPr>
          </a:lstStyle>
          <a:p/>
        </p:txBody>
      </p:sp>
      <p:sp>
        <p:nvSpPr>
          <p:cNvPr id="55" name="Google Shape;55;p10"/>
          <p:cNvSpPr txBox="1"/>
          <p:nvPr>
            <p:ph idx="2" type="body"/>
          </p:nvPr>
        </p:nvSpPr>
        <p:spPr>
          <a:xfrm>
            <a:off x="526825" y="955675"/>
            <a:ext cx="3794700" cy="3249000"/>
          </a:xfrm>
          <a:prstGeom prst="rect">
            <a:avLst/>
          </a:prstGeom>
          <a:noFill/>
          <a:ln>
            <a:noFill/>
          </a:ln>
        </p:spPr>
        <p:txBody>
          <a:bodyPr anchorCtr="0" anchor="t" bIns="0" lIns="0" spcFirstLastPara="1" rIns="91425" wrap="square" tIns="91425">
            <a:noAutofit/>
          </a:bodyPr>
          <a:lstStyle>
            <a:lvl1pPr indent="-330200" lvl="0" marL="457200" algn="l">
              <a:lnSpc>
                <a:spcPct val="100000"/>
              </a:lnSpc>
              <a:spcBef>
                <a:spcPts val="0"/>
              </a:spcBef>
              <a:spcAft>
                <a:spcPts val="0"/>
              </a:spcAft>
              <a:buSzPts val="1600"/>
              <a:buChar char="●"/>
              <a:defRPr sz="1600">
                <a:solidFill>
                  <a:srgbClr val="000000"/>
                </a:solidFill>
              </a:defRPr>
            </a:lvl1pPr>
            <a:lvl2pPr indent="-330200" lvl="1" marL="914400" algn="l">
              <a:lnSpc>
                <a:spcPct val="100000"/>
              </a:lnSpc>
              <a:spcBef>
                <a:spcPts val="1600"/>
              </a:spcBef>
              <a:spcAft>
                <a:spcPts val="0"/>
              </a:spcAft>
              <a:buClr>
                <a:srgbClr val="000000"/>
              </a:buClr>
              <a:buSzPts val="1600"/>
              <a:buChar char="○"/>
              <a:defRPr sz="1600">
                <a:solidFill>
                  <a:srgbClr val="000000"/>
                </a:solidFill>
              </a:defRPr>
            </a:lvl2pPr>
            <a:lvl3pPr indent="-330200" lvl="2" marL="1371600" algn="l">
              <a:lnSpc>
                <a:spcPct val="100000"/>
              </a:lnSpc>
              <a:spcBef>
                <a:spcPts val="1600"/>
              </a:spcBef>
              <a:spcAft>
                <a:spcPts val="0"/>
              </a:spcAft>
              <a:buClr>
                <a:srgbClr val="000000"/>
              </a:buClr>
              <a:buSzPts val="1600"/>
              <a:buChar char="■"/>
              <a:defRPr sz="1600">
                <a:solidFill>
                  <a:srgbClr val="000000"/>
                </a:solidFill>
              </a:defRPr>
            </a:lvl3pPr>
            <a:lvl4pPr indent="-330200" lvl="3" marL="1828800" algn="l">
              <a:lnSpc>
                <a:spcPct val="100000"/>
              </a:lnSpc>
              <a:spcBef>
                <a:spcPts val="1600"/>
              </a:spcBef>
              <a:spcAft>
                <a:spcPts val="0"/>
              </a:spcAft>
              <a:buClr>
                <a:srgbClr val="000000"/>
              </a:buClr>
              <a:buSzPts val="1600"/>
              <a:buChar char="●"/>
              <a:defRPr sz="1600">
                <a:solidFill>
                  <a:srgbClr val="000000"/>
                </a:solidFill>
              </a:defRPr>
            </a:lvl4pPr>
            <a:lvl5pPr indent="-330200" lvl="4" marL="2286000" algn="l">
              <a:lnSpc>
                <a:spcPct val="100000"/>
              </a:lnSpc>
              <a:spcBef>
                <a:spcPts val="1600"/>
              </a:spcBef>
              <a:spcAft>
                <a:spcPts val="0"/>
              </a:spcAft>
              <a:buClr>
                <a:srgbClr val="000000"/>
              </a:buClr>
              <a:buSzPts val="1600"/>
              <a:buChar char="○"/>
              <a:defRPr sz="1600">
                <a:solidFill>
                  <a:srgbClr val="000000"/>
                </a:solidFill>
              </a:defRPr>
            </a:lvl5pPr>
            <a:lvl6pPr indent="-330200" lvl="5" marL="2743200" algn="l">
              <a:lnSpc>
                <a:spcPct val="100000"/>
              </a:lnSpc>
              <a:spcBef>
                <a:spcPts val="1600"/>
              </a:spcBef>
              <a:spcAft>
                <a:spcPts val="0"/>
              </a:spcAft>
              <a:buClr>
                <a:srgbClr val="000000"/>
              </a:buClr>
              <a:buSzPts val="1600"/>
              <a:buChar char="■"/>
              <a:defRPr sz="1600">
                <a:solidFill>
                  <a:srgbClr val="000000"/>
                </a:solidFill>
              </a:defRPr>
            </a:lvl6pPr>
            <a:lvl7pPr indent="-330200" lvl="6" marL="3200400" algn="l">
              <a:lnSpc>
                <a:spcPct val="100000"/>
              </a:lnSpc>
              <a:spcBef>
                <a:spcPts val="1600"/>
              </a:spcBef>
              <a:spcAft>
                <a:spcPts val="0"/>
              </a:spcAft>
              <a:buClr>
                <a:srgbClr val="000000"/>
              </a:buClr>
              <a:buSzPts val="1600"/>
              <a:buChar char="●"/>
              <a:defRPr sz="1600">
                <a:solidFill>
                  <a:srgbClr val="000000"/>
                </a:solidFill>
              </a:defRPr>
            </a:lvl7pPr>
            <a:lvl8pPr indent="-330200" lvl="7" marL="3657600" algn="l">
              <a:lnSpc>
                <a:spcPct val="100000"/>
              </a:lnSpc>
              <a:spcBef>
                <a:spcPts val="1600"/>
              </a:spcBef>
              <a:spcAft>
                <a:spcPts val="0"/>
              </a:spcAft>
              <a:buClr>
                <a:srgbClr val="000000"/>
              </a:buClr>
              <a:buSzPts val="1600"/>
              <a:buChar char="○"/>
              <a:defRPr sz="1600">
                <a:solidFill>
                  <a:srgbClr val="000000"/>
                </a:solidFill>
              </a:defRPr>
            </a:lvl8pPr>
            <a:lvl9pPr indent="-330200" lvl="8" marL="4114800" algn="l">
              <a:lnSpc>
                <a:spcPct val="100000"/>
              </a:lnSpc>
              <a:spcBef>
                <a:spcPts val="1600"/>
              </a:spcBef>
              <a:spcAft>
                <a:spcPts val="1600"/>
              </a:spcAft>
              <a:buClr>
                <a:srgbClr val="000000"/>
              </a:buClr>
              <a:buSzPts val="1600"/>
              <a:buChar char="■"/>
              <a:defRPr sz="1600">
                <a:solidFill>
                  <a:srgbClr val="000000"/>
                </a:solidFill>
              </a:defRPr>
            </a:lvl9pPr>
          </a:lstStyle>
          <a:p/>
        </p:txBody>
      </p:sp>
      <p:pic>
        <p:nvPicPr>
          <p:cNvPr id="56" name="Google Shape;56;p10"/>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57" name="Google Shape;57;p10"/>
          <p:cNvSpPr txBox="1"/>
          <p:nvPr>
            <p:ph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58" name="Google Shape;58;p10"/>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
        <p:nvSpPr>
          <p:cNvPr id="59" name="Google Shape;59;p10"/>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641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rgbClr val="000000"/>
              </a:buClr>
              <a:buSzPts val="3600"/>
              <a:buFont typeface="IBM Plex Sans"/>
              <a:buNone/>
              <a:defRPr b="1" i="0" sz="36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0896" y="1152475"/>
            <a:ext cx="8520600" cy="3510900"/>
          </a:xfrm>
          <a:prstGeom prst="rect">
            <a:avLst/>
          </a:prstGeom>
          <a:noFill/>
          <a:ln>
            <a:noFill/>
          </a:ln>
        </p:spPr>
        <p:txBody>
          <a:bodyPr anchorCtr="0" anchor="t" bIns="0" lIns="0" spcFirstLastPara="1" rIns="91425" wrap="square" tIns="91425">
            <a:noAutofit/>
          </a:bodyPr>
          <a:lstStyle>
            <a:lvl1pPr indent="-285750" lvl="0" marL="457200" marR="0" rtl="0" algn="l">
              <a:lnSpc>
                <a:spcPct val="100000"/>
              </a:lnSpc>
              <a:spcBef>
                <a:spcPts val="0"/>
              </a:spcBef>
              <a:spcAft>
                <a:spcPts val="0"/>
              </a:spcAft>
              <a:buClr>
                <a:srgbClr val="19A9D0"/>
              </a:buClr>
              <a:buSzPts val="900"/>
              <a:buFont typeface="IBM Plex Sans"/>
              <a:buChar char="●"/>
              <a:defRPr b="0" i="0" sz="900" u="none" cap="none" strike="noStrike">
                <a:solidFill>
                  <a:srgbClr val="000000"/>
                </a:solidFill>
                <a:latin typeface="IBM Plex Sans"/>
                <a:ea typeface="IBM Plex Sans"/>
                <a:cs typeface="IBM Plex Sans"/>
                <a:sym typeface="IBM Plex Sans"/>
              </a:defRPr>
            </a:lvl1pPr>
            <a:lvl2pPr indent="-285750" lvl="1" marL="9144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2pPr>
            <a:lvl3pPr indent="-285750" lvl="2" marL="13716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3pPr>
            <a:lvl4pPr indent="-285750" lvl="3" marL="18288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4pPr>
            <a:lvl5pPr indent="-285750" lvl="4" marL="22860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5pPr>
            <a:lvl6pPr indent="-285750" lvl="5" marL="27432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6pPr>
            <a:lvl7pPr indent="-285750" lvl="6" marL="32004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7pPr>
            <a:lvl8pPr indent="-285750" lvl="7" marL="36576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8pPr>
            <a:lvl9pPr indent="-285750" lvl="8" marL="4114800" marR="0" rtl="0" algn="l">
              <a:lnSpc>
                <a:spcPct val="100000"/>
              </a:lnSpc>
              <a:spcBef>
                <a:spcPts val="1600"/>
              </a:spcBef>
              <a:spcAft>
                <a:spcPts val="160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9pPr>
          </a:lstStyle>
          <a:p/>
        </p:txBody>
      </p:sp>
      <p:sp>
        <p:nvSpPr>
          <p:cNvPr id="8" name="Google Shape;8;p1"/>
          <p:cNvSpPr txBox="1"/>
          <p:nvPr>
            <p:ph idx="12" type="sldNum"/>
          </p:nvPr>
        </p:nvSpPr>
        <p:spPr>
          <a:xfrm>
            <a:off x="8472450" y="4701074"/>
            <a:ext cx="548700" cy="355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p14:dur="0">
        <p:fade thruBlk="1"/>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31.png"/><Relationship Id="rId5"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38.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36.png"/><Relationship Id="rId5"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35.png"/><Relationship Id="rId5"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41.png"/><Relationship Id="rId5"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3.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53.png"/><Relationship Id="rId5"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3.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3.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3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13.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13.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13.png"/><Relationship Id="rId4" Type="http://schemas.openxmlformats.org/officeDocument/2006/relationships/image" Target="../media/image61.png"/><Relationship Id="rId5" Type="http://schemas.openxmlformats.org/officeDocument/2006/relationships/image" Target="../media/image51.png"/><Relationship Id="rId6" Type="http://schemas.openxmlformats.org/officeDocument/2006/relationships/image" Target="../media/image56.png"/><Relationship Id="rId7" Type="http://schemas.openxmlformats.org/officeDocument/2006/relationships/image" Target="../media/image6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13.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13.png"/><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13.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13.pn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13.png"/><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13.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13.png"/><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13.png"/><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13.png"/><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1.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5.png"/><Relationship Id="rId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187075" y="700600"/>
            <a:ext cx="8764800" cy="557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800"/>
              <a:buNone/>
            </a:pPr>
            <a:r>
              <a:rPr lang="en" sz="3000">
                <a:solidFill>
                  <a:srgbClr val="1C9CC4"/>
                </a:solidFill>
                <a:latin typeface="Arial"/>
                <a:ea typeface="Arial"/>
                <a:cs typeface="Arial"/>
                <a:sym typeface="Arial"/>
              </a:rPr>
              <a:t>Stock assessment of WCPO silky shark </a:t>
            </a:r>
            <a:r>
              <a:rPr lang="en" sz="2400">
                <a:solidFill>
                  <a:srgbClr val="1C9CC4"/>
                </a:solidFill>
                <a:latin typeface="Arial"/>
                <a:ea typeface="Arial"/>
                <a:cs typeface="Arial"/>
                <a:sym typeface="Arial"/>
              </a:rPr>
              <a:t>(</a:t>
            </a:r>
            <a:r>
              <a:rPr i="1" lang="en" sz="2400">
                <a:solidFill>
                  <a:srgbClr val="1C9CC4"/>
                </a:solidFill>
                <a:latin typeface="Arial"/>
                <a:ea typeface="Arial"/>
                <a:cs typeface="Arial"/>
                <a:sym typeface="Arial"/>
              </a:rPr>
              <a:t>Carcharhinus falciformis, </a:t>
            </a:r>
            <a:r>
              <a:rPr lang="en" sz="2400">
                <a:solidFill>
                  <a:srgbClr val="1C9CC4"/>
                </a:solidFill>
                <a:latin typeface="Arial"/>
                <a:ea typeface="Arial"/>
                <a:cs typeface="Arial"/>
                <a:sym typeface="Arial"/>
              </a:rPr>
              <a:t>FAL)</a:t>
            </a:r>
            <a:r>
              <a:rPr lang="en" sz="3000">
                <a:solidFill>
                  <a:srgbClr val="1C9CC4"/>
                </a:solidFill>
                <a:latin typeface="Arial"/>
                <a:ea typeface="Arial"/>
                <a:cs typeface="Arial"/>
                <a:sym typeface="Arial"/>
              </a:rPr>
              <a:t> </a:t>
            </a:r>
            <a:endParaRPr sz="3000">
              <a:solidFill>
                <a:srgbClr val="1C9CC4"/>
              </a:solidFill>
              <a:latin typeface="Arial"/>
              <a:ea typeface="Arial"/>
              <a:cs typeface="Arial"/>
              <a:sym typeface="Arial"/>
            </a:endParaRPr>
          </a:p>
          <a:p>
            <a:pPr indent="0" lvl="0" marL="0" rtl="0" algn="l">
              <a:lnSpc>
                <a:spcPct val="90000"/>
              </a:lnSpc>
              <a:spcBef>
                <a:spcPts val="0"/>
              </a:spcBef>
              <a:spcAft>
                <a:spcPts val="0"/>
              </a:spcAft>
              <a:buSzPts val="4800"/>
              <a:buNone/>
            </a:pPr>
            <a:r>
              <a:t/>
            </a:r>
            <a:endParaRPr sz="3000">
              <a:solidFill>
                <a:srgbClr val="1C9CC4"/>
              </a:solidFill>
              <a:latin typeface="Arial"/>
              <a:ea typeface="Arial"/>
              <a:cs typeface="Arial"/>
              <a:sym typeface="Arial"/>
            </a:endParaRPr>
          </a:p>
          <a:p>
            <a:pPr indent="0" lvl="0" marL="0" rtl="0" algn="l">
              <a:lnSpc>
                <a:spcPct val="90000"/>
              </a:lnSpc>
              <a:spcBef>
                <a:spcPts val="0"/>
              </a:spcBef>
              <a:spcAft>
                <a:spcPts val="0"/>
              </a:spcAft>
              <a:buSzPts val="4800"/>
              <a:buNone/>
            </a:pPr>
            <a:r>
              <a:rPr lang="en" sz="1900">
                <a:solidFill>
                  <a:srgbClr val="1C9CC4"/>
                </a:solidFill>
                <a:latin typeface="Arial"/>
                <a:ea typeface="Arial"/>
                <a:cs typeface="Arial"/>
                <a:sym typeface="Arial"/>
              </a:rPr>
              <a:t>SA-WP-04</a:t>
            </a:r>
            <a:endParaRPr sz="1900">
              <a:solidFill>
                <a:srgbClr val="1C9CC4"/>
              </a:solidFill>
              <a:latin typeface="Arial"/>
              <a:ea typeface="Arial"/>
              <a:cs typeface="Arial"/>
              <a:sym typeface="Arial"/>
            </a:endParaRPr>
          </a:p>
          <a:p>
            <a:pPr indent="0" lvl="0" marL="0" rtl="0" algn="l">
              <a:lnSpc>
                <a:spcPct val="90000"/>
              </a:lnSpc>
              <a:spcBef>
                <a:spcPts val="0"/>
              </a:spcBef>
              <a:spcAft>
                <a:spcPts val="0"/>
              </a:spcAft>
              <a:buSzPts val="4800"/>
              <a:buNone/>
            </a:pPr>
            <a:r>
              <a:t/>
            </a:r>
            <a:endParaRPr sz="2000">
              <a:solidFill>
                <a:srgbClr val="1C9CC4"/>
              </a:solidFill>
              <a:latin typeface="Arial"/>
              <a:ea typeface="Arial"/>
              <a:cs typeface="Arial"/>
              <a:sym typeface="Arial"/>
            </a:endParaRPr>
          </a:p>
        </p:txBody>
      </p:sp>
      <p:cxnSp>
        <p:nvCxnSpPr>
          <p:cNvPr id="74" name="Google Shape;74;p13"/>
          <p:cNvCxnSpPr/>
          <p:nvPr/>
        </p:nvCxnSpPr>
        <p:spPr>
          <a:xfrm>
            <a:off x="611147" y="3812700"/>
            <a:ext cx="520500" cy="0"/>
          </a:xfrm>
          <a:prstGeom prst="straightConnector1">
            <a:avLst/>
          </a:prstGeom>
          <a:noFill/>
          <a:ln cap="flat" cmpd="sng" w="19050">
            <a:solidFill>
              <a:schemeClr val="accent1"/>
            </a:solidFill>
            <a:prstDash val="solid"/>
            <a:round/>
            <a:headEnd len="sm" w="sm" type="none"/>
            <a:tailEnd len="sm" w="sm" type="none"/>
          </a:ln>
        </p:spPr>
      </p:cxnSp>
      <p:cxnSp>
        <p:nvCxnSpPr>
          <p:cNvPr id="75" name="Google Shape;75;p13"/>
          <p:cNvCxnSpPr/>
          <p:nvPr/>
        </p:nvCxnSpPr>
        <p:spPr>
          <a:xfrm>
            <a:off x="1995693" y="3812700"/>
            <a:ext cx="520500" cy="0"/>
          </a:xfrm>
          <a:prstGeom prst="straightConnector1">
            <a:avLst/>
          </a:prstGeom>
          <a:noFill/>
          <a:ln cap="flat" cmpd="sng" w="19050">
            <a:solidFill>
              <a:schemeClr val="accent1"/>
            </a:solidFill>
            <a:prstDash val="solid"/>
            <a:round/>
            <a:headEnd len="sm" w="sm" type="none"/>
            <a:tailEnd len="sm" w="sm" type="none"/>
          </a:ln>
        </p:spPr>
      </p:cxnSp>
      <p:sp>
        <p:nvSpPr>
          <p:cNvPr id="76" name="Google Shape;76;p13"/>
          <p:cNvSpPr txBox="1"/>
          <p:nvPr/>
        </p:nvSpPr>
        <p:spPr>
          <a:xfrm>
            <a:off x="536700" y="3844375"/>
            <a:ext cx="1302900" cy="8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rPr lang="en" sz="700">
                <a:solidFill>
                  <a:srgbClr val="414141"/>
                </a:solidFill>
                <a:latin typeface="IBM Plex Sans"/>
                <a:ea typeface="IBM Plex Sans"/>
                <a:cs typeface="IBM Plex Sans"/>
                <a:sym typeface="IBM Plex Sans"/>
              </a:rPr>
              <a:t>Philipp Neubauer</a:t>
            </a:r>
            <a:endParaRPr sz="700">
              <a:solidFill>
                <a:srgbClr val="414141"/>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700"/>
              <a:buFont typeface="Arial"/>
              <a:buNone/>
            </a:pPr>
            <a:r>
              <a:rPr lang="en" sz="700">
                <a:solidFill>
                  <a:srgbClr val="414141"/>
                </a:solidFill>
                <a:latin typeface="IBM Plex Sans"/>
                <a:ea typeface="IBM Plex Sans"/>
                <a:cs typeface="IBM Plex Sans"/>
                <a:sym typeface="IBM Plex Sans"/>
              </a:rPr>
              <a:t>Kyuhan Kim</a:t>
            </a:r>
            <a:endParaRPr sz="700">
              <a:solidFill>
                <a:srgbClr val="414141"/>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700"/>
              <a:buFont typeface="Arial"/>
              <a:buNone/>
            </a:pPr>
            <a:r>
              <a:rPr lang="en" sz="700">
                <a:solidFill>
                  <a:srgbClr val="414141"/>
                </a:solidFill>
                <a:latin typeface="IBM Plex Sans"/>
                <a:ea typeface="IBM Plex Sans"/>
                <a:cs typeface="IBM Plex Sans"/>
                <a:sym typeface="IBM Plex Sans"/>
              </a:rPr>
              <a:t>Kath Large</a:t>
            </a:r>
            <a:endParaRPr sz="700">
              <a:solidFill>
                <a:srgbClr val="414141"/>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700"/>
              <a:buFont typeface="Arial"/>
              <a:buNone/>
            </a:pPr>
            <a:r>
              <a:rPr lang="en" sz="700">
                <a:solidFill>
                  <a:srgbClr val="414141"/>
                </a:solidFill>
                <a:latin typeface="IBM Plex Sans"/>
                <a:ea typeface="IBM Plex Sans"/>
                <a:cs typeface="IBM Plex Sans"/>
                <a:sym typeface="IBM Plex Sans"/>
              </a:rPr>
              <a:t>Stephen Brouwer</a:t>
            </a:r>
            <a:endParaRPr sz="700">
              <a:solidFill>
                <a:srgbClr val="414141"/>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700"/>
              <a:buFont typeface="Arial"/>
              <a:buNone/>
            </a:pPr>
            <a:r>
              <a:t/>
            </a:r>
            <a:endParaRPr sz="700">
              <a:solidFill>
                <a:srgbClr val="414141"/>
              </a:solidFill>
              <a:latin typeface="IBM Plex Sans"/>
              <a:ea typeface="IBM Plex Sans"/>
              <a:cs typeface="IBM Plex Sans"/>
              <a:sym typeface="IBM Plex Sans"/>
            </a:endParaRPr>
          </a:p>
        </p:txBody>
      </p:sp>
      <p:sp>
        <p:nvSpPr>
          <p:cNvPr id="77" name="Google Shape;77;p13"/>
          <p:cNvSpPr txBox="1"/>
          <p:nvPr/>
        </p:nvSpPr>
        <p:spPr>
          <a:xfrm>
            <a:off x="1921243" y="3844375"/>
            <a:ext cx="1302900" cy="55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rPr b="1" i="0" lang="en" sz="700" u="none" cap="none" strike="noStrike">
                <a:solidFill>
                  <a:srgbClr val="414141"/>
                </a:solidFill>
                <a:latin typeface="IBM Plex Sans"/>
                <a:ea typeface="IBM Plex Sans"/>
                <a:cs typeface="IBM Plex Sans"/>
                <a:sym typeface="IBM Plex Sans"/>
              </a:rPr>
              <a:t>Date:</a:t>
            </a:r>
            <a:br>
              <a:rPr b="0" i="0" lang="en" sz="700" u="none" cap="none" strike="noStrike">
                <a:solidFill>
                  <a:srgbClr val="414141"/>
                </a:solidFill>
                <a:latin typeface="IBM Plex Sans"/>
                <a:ea typeface="IBM Plex Sans"/>
                <a:cs typeface="IBM Plex Sans"/>
                <a:sym typeface="IBM Plex Sans"/>
              </a:rPr>
            </a:br>
            <a:r>
              <a:rPr lang="en" sz="700">
                <a:solidFill>
                  <a:srgbClr val="414141"/>
                </a:solidFill>
                <a:latin typeface="IBM Plex Sans"/>
                <a:ea typeface="IBM Plex Sans"/>
                <a:cs typeface="IBM Plex Sans"/>
                <a:sym typeface="IBM Plex Sans"/>
              </a:rPr>
              <a:t>August</a:t>
            </a:r>
            <a:r>
              <a:rPr b="0" i="0" lang="en" sz="700" u="none" cap="none" strike="noStrike">
                <a:solidFill>
                  <a:srgbClr val="414141"/>
                </a:solidFill>
                <a:latin typeface="IBM Plex Sans"/>
                <a:ea typeface="IBM Plex Sans"/>
                <a:cs typeface="IBM Plex Sans"/>
                <a:sym typeface="IBM Plex Sans"/>
              </a:rPr>
              <a:t> 202</a:t>
            </a:r>
            <a:r>
              <a:rPr lang="en" sz="700">
                <a:solidFill>
                  <a:srgbClr val="414141"/>
                </a:solidFill>
                <a:latin typeface="IBM Plex Sans"/>
                <a:ea typeface="IBM Plex Sans"/>
                <a:cs typeface="IBM Plex Sans"/>
                <a:sym typeface="IBM Plex Sans"/>
              </a:rPr>
              <a:t>4</a:t>
            </a:r>
            <a:endParaRPr sz="700">
              <a:solidFill>
                <a:srgbClr val="414141"/>
              </a:solidFill>
              <a:latin typeface="IBM Plex Sans"/>
              <a:ea typeface="IBM Plex Sans"/>
              <a:cs typeface="IBM Plex Sans"/>
              <a:sym typeface="IBM Plex Sans"/>
            </a:endParaRPr>
          </a:p>
        </p:txBody>
      </p:sp>
      <p:pic>
        <p:nvPicPr>
          <p:cNvPr id="78" name="Google Shape;78;p13"/>
          <p:cNvPicPr preferRelativeResize="0"/>
          <p:nvPr/>
        </p:nvPicPr>
        <p:blipFill>
          <a:blip r:embed="rId3">
            <a:alphaModFix/>
          </a:blip>
          <a:stretch>
            <a:fillRect/>
          </a:stretch>
        </p:blipFill>
        <p:spPr>
          <a:xfrm>
            <a:off x="6083200" y="4090225"/>
            <a:ext cx="973500" cy="97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idx="1" type="body"/>
          </p:nvPr>
        </p:nvSpPr>
        <p:spPr>
          <a:xfrm>
            <a:off x="346125" y="925375"/>
            <a:ext cx="351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Model uses predicted catch from catch reconstruction, </a:t>
            </a:r>
            <a:r>
              <a:rPr lang="en" sz="1400" u="sng">
                <a:solidFill>
                  <a:schemeClr val="dk1"/>
                </a:solidFill>
              </a:rPr>
              <a:t>not reported catch</a:t>
            </a:r>
            <a:endParaRPr sz="1400" u="sng">
              <a:solidFill>
                <a:schemeClr val="dk1"/>
              </a:solidFill>
            </a:endParaRPr>
          </a:p>
          <a:p>
            <a:pPr indent="-317500" lvl="0" marL="457200" rtl="0" algn="l">
              <a:spcBef>
                <a:spcPts val="1000"/>
              </a:spcBef>
              <a:spcAft>
                <a:spcPts val="0"/>
              </a:spcAft>
              <a:buClr>
                <a:schemeClr val="accent1"/>
              </a:buClr>
              <a:buSzPts val="1400"/>
              <a:buChar char="●"/>
            </a:pPr>
            <a:r>
              <a:rPr lang="en" sz="1400">
                <a:solidFill>
                  <a:schemeClr val="dk1"/>
                </a:solidFill>
              </a:rPr>
              <a:t>Need to account for discarding and survival in recent years</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Condition model</a:t>
            </a:r>
            <a:r>
              <a:rPr lang="en" sz="1400">
                <a:solidFill>
                  <a:schemeClr val="dk1"/>
                </a:solidFill>
              </a:rPr>
              <a:t>: estimated condition at release (dead (A3/D) or alive (A1/A2) from condition at capture.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Discard model</a:t>
            </a:r>
            <a:r>
              <a:rPr lang="en" sz="1400">
                <a:solidFill>
                  <a:schemeClr val="dk1"/>
                </a:solidFill>
              </a:rPr>
              <a:t>: attempts to estimated proportion of sharks released alive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PRM</a:t>
            </a:r>
            <a:r>
              <a:rPr lang="en" sz="1400">
                <a:solidFill>
                  <a:schemeClr val="dk1"/>
                </a:solidFill>
              </a:rPr>
              <a:t> (0.15 LL, 0.85 PS) applied to total discarded catch.</a:t>
            </a:r>
            <a:endParaRPr sz="1400">
              <a:solidFill>
                <a:schemeClr val="dk1"/>
              </a:solidFill>
            </a:endParaRPr>
          </a:p>
          <a:p>
            <a:pPr indent="0" lvl="0" marL="91440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
        <p:nvSpPr>
          <p:cNvPr id="173" name="Google Shape;173;p22"/>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74" name="Google Shape;174;p22"/>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75" name="Google Shape;175;p22"/>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Catch</a:t>
            </a:r>
            <a:endParaRPr/>
          </a:p>
        </p:txBody>
      </p:sp>
      <p:pic>
        <p:nvPicPr>
          <p:cNvPr id="176" name="Google Shape;176;p22"/>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177" name="Google Shape;177;p22"/>
          <p:cNvPicPr preferRelativeResize="0"/>
          <p:nvPr/>
        </p:nvPicPr>
        <p:blipFill>
          <a:blip r:embed="rId4">
            <a:alphaModFix/>
          </a:blip>
          <a:stretch>
            <a:fillRect/>
          </a:stretch>
        </p:blipFill>
        <p:spPr>
          <a:xfrm>
            <a:off x="3762575" y="1081000"/>
            <a:ext cx="5073251" cy="2759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83" name="Google Shape;183;p23"/>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84" name="Google Shape;184;p23"/>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Catch</a:t>
            </a:r>
            <a:endParaRPr/>
          </a:p>
        </p:txBody>
      </p:sp>
      <p:pic>
        <p:nvPicPr>
          <p:cNvPr id="185" name="Google Shape;185;p23"/>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186" name="Google Shape;186;p23"/>
          <p:cNvPicPr preferRelativeResize="0"/>
          <p:nvPr/>
        </p:nvPicPr>
        <p:blipFill>
          <a:blip r:embed="rId4">
            <a:alphaModFix/>
          </a:blip>
          <a:stretch>
            <a:fillRect/>
          </a:stretch>
        </p:blipFill>
        <p:spPr>
          <a:xfrm>
            <a:off x="3718725" y="1894325"/>
            <a:ext cx="5442373" cy="3183650"/>
          </a:xfrm>
          <a:prstGeom prst="rect">
            <a:avLst/>
          </a:prstGeom>
          <a:noFill/>
          <a:ln>
            <a:noFill/>
          </a:ln>
        </p:spPr>
      </p:pic>
      <p:sp>
        <p:nvSpPr>
          <p:cNvPr id="187" name="Google Shape;187;p23"/>
          <p:cNvSpPr txBox="1"/>
          <p:nvPr>
            <p:ph idx="1" type="body"/>
          </p:nvPr>
        </p:nvSpPr>
        <p:spPr>
          <a:xfrm>
            <a:off x="346125" y="925375"/>
            <a:ext cx="351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Model uses predicted catch from catch reconstruction, </a:t>
            </a:r>
            <a:r>
              <a:rPr lang="en" sz="1400" u="sng">
                <a:solidFill>
                  <a:schemeClr val="dk1"/>
                </a:solidFill>
              </a:rPr>
              <a:t>not reported catch</a:t>
            </a:r>
            <a:endParaRPr sz="1400" u="sng">
              <a:solidFill>
                <a:schemeClr val="dk1"/>
              </a:solidFill>
            </a:endParaRPr>
          </a:p>
          <a:p>
            <a:pPr indent="-317500" lvl="0" marL="457200" rtl="0" algn="l">
              <a:spcBef>
                <a:spcPts val="1000"/>
              </a:spcBef>
              <a:spcAft>
                <a:spcPts val="0"/>
              </a:spcAft>
              <a:buClr>
                <a:schemeClr val="accent1"/>
              </a:buClr>
              <a:buSzPts val="1400"/>
              <a:buChar char="●"/>
            </a:pPr>
            <a:r>
              <a:rPr lang="en" sz="1400">
                <a:solidFill>
                  <a:schemeClr val="dk1"/>
                </a:solidFill>
              </a:rPr>
              <a:t>Need to account for discarding and survival in recent years</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Condition model</a:t>
            </a:r>
            <a:r>
              <a:rPr lang="en" sz="1400">
                <a:solidFill>
                  <a:schemeClr val="dk1"/>
                </a:solidFill>
              </a:rPr>
              <a:t>: estimated condition at release (dead (A3/D) or alive (A1/A2) from condition at capture.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Discard model</a:t>
            </a:r>
            <a:r>
              <a:rPr lang="en" sz="1400">
                <a:solidFill>
                  <a:schemeClr val="dk1"/>
                </a:solidFill>
              </a:rPr>
              <a:t>: attempts to estimated proportion of sharks released alive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PRM</a:t>
            </a:r>
            <a:r>
              <a:rPr lang="en" sz="1400">
                <a:solidFill>
                  <a:schemeClr val="dk1"/>
                </a:solidFill>
              </a:rPr>
              <a:t> (0.15 LL, 0.85 PS) applied to total discarded catch.</a:t>
            </a:r>
            <a:endParaRPr sz="1400">
              <a:solidFill>
                <a:schemeClr val="dk1"/>
              </a:solidFill>
            </a:endParaRPr>
          </a:p>
          <a:p>
            <a:pPr indent="0" lvl="0" marL="91440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93" name="Google Shape;193;p24"/>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94" name="Google Shape;194;p24"/>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Catch</a:t>
            </a:r>
            <a:endParaRPr/>
          </a:p>
        </p:txBody>
      </p:sp>
      <p:pic>
        <p:nvPicPr>
          <p:cNvPr id="195" name="Google Shape;195;p24"/>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196" name="Google Shape;196;p24"/>
          <p:cNvSpPr txBox="1"/>
          <p:nvPr>
            <p:ph idx="1" type="body"/>
          </p:nvPr>
        </p:nvSpPr>
        <p:spPr>
          <a:xfrm>
            <a:off x="346125" y="925375"/>
            <a:ext cx="351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Model uses predicted catch from catch reconstruction, </a:t>
            </a:r>
            <a:r>
              <a:rPr lang="en" sz="1400" u="sng">
                <a:solidFill>
                  <a:schemeClr val="dk1"/>
                </a:solidFill>
              </a:rPr>
              <a:t>not reported catch</a:t>
            </a:r>
            <a:endParaRPr sz="1400" u="sng">
              <a:solidFill>
                <a:schemeClr val="dk1"/>
              </a:solidFill>
            </a:endParaRPr>
          </a:p>
          <a:p>
            <a:pPr indent="-317500" lvl="0" marL="457200" rtl="0" algn="l">
              <a:spcBef>
                <a:spcPts val="1000"/>
              </a:spcBef>
              <a:spcAft>
                <a:spcPts val="0"/>
              </a:spcAft>
              <a:buClr>
                <a:schemeClr val="accent1"/>
              </a:buClr>
              <a:buSzPts val="1400"/>
              <a:buChar char="●"/>
            </a:pPr>
            <a:r>
              <a:rPr lang="en" sz="1400">
                <a:solidFill>
                  <a:schemeClr val="dk1"/>
                </a:solidFill>
              </a:rPr>
              <a:t>Need to account for discarding and survival in recent years</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Condition model</a:t>
            </a:r>
            <a:r>
              <a:rPr lang="en" sz="1400">
                <a:solidFill>
                  <a:schemeClr val="dk1"/>
                </a:solidFill>
              </a:rPr>
              <a:t>: estimated condition at release (dead (A3/D) or alive (A1/A2) from condition at capture.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Discard model</a:t>
            </a:r>
            <a:r>
              <a:rPr lang="en" sz="1400">
                <a:solidFill>
                  <a:schemeClr val="dk1"/>
                </a:solidFill>
              </a:rPr>
              <a:t>: attempts to estimated proportion of sharks released alive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PRM</a:t>
            </a:r>
            <a:r>
              <a:rPr lang="en" sz="1400">
                <a:solidFill>
                  <a:schemeClr val="dk1"/>
                </a:solidFill>
              </a:rPr>
              <a:t> (0.15 LL, 0.85 PS) applied to total discarded catch.</a:t>
            </a:r>
            <a:endParaRPr sz="1400">
              <a:solidFill>
                <a:schemeClr val="dk1"/>
              </a:solidFill>
            </a:endParaRPr>
          </a:p>
          <a:p>
            <a:pPr indent="0" lvl="0" marL="91440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pic>
        <p:nvPicPr>
          <p:cNvPr id="197" name="Google Shape;197;p24"/>
          <p:cNvPicPr preferRelativeResize="0"/>
          <p:nvPr/>
        </p:nvPicPr>
        <p:blipFill>
          <a:blip r:embed="rId4">
            <a:alphaModFix/>
          </a:blip>
          <a:stretch>
            <a:fillRect/>
          </a:stretch>
        </p:blipFill>
        <p:spPr>
          <a:xfrm>
            <a:off x="4257350" y="1288550"/>
            <a:ext cx="4788501" cy="3283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03" name="Google Shape;203;p25"/>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04" name="Google Shape;204;p25"/>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Catch</a:t>
            </a:r>
            <a:endParaRPr/>
          </a:p>
        </p:txBody>
      </p:sp>
      <p:pic>
        <p:nvPicPr>
          <p:cNvPr id="205" name="Google Shape;205;p25"/>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206" name="Google Shape;206;p25"/>
          <p:cNvPicPr preferRelativeResize="0"/>
          <p:nvPr/>
        </p:nvPicPr>
        <p:blipFill rotWithShape="1">
          <a:blip r:embed="rId4">
            <a:alphaModFix/>
          </a:blip>
          <a:srcRect b="-9799" l="0" r="0" t="9800"/>
          <a:stretch/>
        </p:blipFill>
        <p:spPr>
          <a:xfrm>
            <a:off x="3774125" y="2258520"/>
            <a:ext cx="5313198" cy="3108081"/>
          </a:xfrm>
          <a:prstGeom prst="rect">
            <a:avLst/>
          </a:prstGeom>
          <a:noFill/>
          <a:ln>
            <a:noFill/>
          </a:ln>
        </p:spPr>
      </p:pic>
      <p:sp>
        <p:nvSpPr>
          <p:cNvPr id="207" name="Google Shape;207;p25"/>
          <p:cNvSpPr txBox="1"/>
          <p:nvPr>
            <p:ph idx="1" type="body"/>
          </p:nvPr>
        </p:nvSpPr>
        <p:spPr>
          <a:xfrm>
            <a:off x="346125" y="925375"/>
            <a:ext cx="351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Model uses predicted catch from catch reconstruction, </a:t>
            </a:r>
            <a:r>
              <a:rPr lang="en" sz="1400" u="sng">
                <a:solidFill>
                  <a:schemeClr val="dk1"/>
                </a:solidFill>
              </a:rPr>
              <a:t>not reported catch</a:t>
            </a:r>
            <a:endParaRPr sz="1400" u="sng">
              <a:solidFill>
                <a:schemeClr val="dk1"/>
              </a:solidFill>
            </a:endParaRPr>
          </a:p>
          <a:p>
            <a:pPr indent="-317500" lvl="0" marL="457200" rtl="0" algn="l">
              <a:spcBef>
                <a:spcPts val="1000"/>
              </a:spcBef>
              <a:spcAft>
                <a:spcPts val="0"/>
              </a:spcAft>
              <a:buClr>
                <a:schemeClr val="accent1"/>
              </a:buClr>
              <a:buSzPts val="1400"/>
              <a:buChar char="●"/>
            </a:pPr>
            <a:r>
              <a:rPr lang="en" sz="1400">
                <a:solidFill>
                  <a:schemeClr val="dk1"/>
                </a:solidFill>
              </a:rPr>
              <a:t>Need to account for discarding and survival in recent years</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Condition model</a:t>
            </a:r>
            <a:r>
              <a:rPr lang="en" sz="1400">
                <a:solidFill>
                  <a:schemeClr val="dk1"/>
                </a:solidFill>
              </a:rPr>
              <a:t>: estimated condition at release (dead (A3/D) or alive (A1/A2) from condition at capture.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Discard model</a:t>
            </a:r>
            <a:r>
              <a:rPr lang="en" sz="1400">
                <a:solidFill>
                  <a:schemeClr val="dk1"/>
                </a:solidFill>
              </a:rPr>
              <a:t>: attempts to estimated proportion of sharks released alive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PRM</a:t>
            </a:r>
            <a:r>
              <a:rPr lang="en" sz="1400">
                <a:solidFill>
                  <a:schemeClr val="dk1"/>
                </a:solidFill>
              </a:rPr>
              <a:t> (0.15 LL, 0.85 PS) applied to total discarded catch.</a:t>
            </a:r>
            <a:endParaRPr sz="1400">
              <a:solidFill>
                <a:schemeClr val="dk1"/>
              </a:solidFill>
            </a:endParaRPr>
          </a:p>
          <a:p>
            <a:pPr indent="0" lvl="0" marL="91440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13" name="Google Shape;213;p26"/>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14" name="Google Shape;214;p26"/>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Catch</a:t>
            </a:r>
            <a:endParaRPr/>
          </a:p>
        </p:txBody>
      </p:sp>
      <p:pic>
        <p:nvPicPr>
          <p:cNvPr id="215" name="Google Shape;215;p26"/>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216" name="Google Shape;216;p26"/>
          <p:cNvSpPr txBox="1"/>
          <p:nvPr>
            <p:ph idx="1" type="body"/>
          </p:nvPr>
        </p:nvSpPr>
        <p:spPr>
          <a:xfrm>
            <a:off x="346125" y="925375"/>
            <a:ext cx="351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Model uses predicted catch from catch reconstruction, </a:t>
            </a:r>
            <a:r>
              <a:rPr lang="en" sz="1400" u="sng">
                <a:solidFill>
                  <a:schemeClr val="dk1"/>
                </a:solidFill>
              </a:rPr>
              <a:t>not reported catch</a:t>
            </a:r>
            <a:endParaRPr sz="1400" u="sng">
              <a:solidFill>
                <a:schemeClr val="dk1"/>
              </a:solidFill>
            </a:endParaRPr>
          </a:p>
          <a:p>
            <a:pPr indent="-317500" lvl="0" marL="457200" rtl="0" algn="l">
              <a:spcBef>
                <a:spcPts val="1000"/>
              </a:spcBef>
              <a:spcAft>
                <a:spcPts val="0"/>
              </a:spcAft>
              <a:buClr>
                <a:schemeClr val="accent1"/>
              </a:buClr>
              <a:buSzPts val="1400"/>
              <a:buChar char="●"/>
            </a:pPr>
            <a:r>
              <a:rPr lang="en" sz="1400">
                <a:solidFill>
                  <a:schemeClr val="dk1"/>
                </a:solidFill>
              </a:rPr>
              <a:t>Need to account for discarding and survival in recent years</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Condition model</a:t>
            </a:r>
            <a:r>
              <a:rPr lang="en" sz="1400">
                <a:solidFill>
                  <a:schemeClr val="dk1"/>
                </a:solidFill>
              </a:rPr>
              <a:t>: estimated condition at release (dead (A3/D) or alive (A1/A2) from condition at capture.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Discard model</a:t>
            </a:r>
            <a:r>
              <a:rPr lang="en" sz="1400">
                <a:solidFill>
                  <a:schemeClr val="dk1"/>
                </a:solidFill>
              </a:rPr>
              <a:t>: attempts to estimated proportion of sharks released alive</a:t>
            </a:r>
            <a:endParaRPr sz="1400">
              <a:solidFill>
                <a:schemeClr val="dk1"/>
              </a:solidFill>
            </a:endParaRPr>
          </a:p>
          <a:p>
            <a:pPr indent="-317500" lvl="1" marL="914400" rtl="0" algn="l">
              <a:spcBef>
                <a:spcPts val="1600"/>
              </a:spcBef>
              <a:spcAft>
                <a:spcPts val="0"/>
              </a:spcAft>
              <a:buClr>
                <a:schemeClr val="dk1"/>
              </a:buClr>
              <a:buSzPts val="1400"/>
              <a:buChar char="○"/>
            </a:pPr>
            <a:r>
              <a:rPr b="1" lang="en" sz="1400">
                <a:solidFill>
                  <a:schemeClr val="dk1"/>
                </a:solidFill>
              </a:rPr>
              <a:t>PRM</a:t>
            </a:r>
            <a:r>
              <a:rPr lang="en" sz="1400">
                <a:solidFill>
                  <a:schemeClr val="dk1"/>
                </a:solidFill>
              </a:rPr>
              <a:t> (0.15 LL, 0.85 PS) applied to total discarded catch.</a:t>
            </a:r>
            <a:endParaRPr sz="1400">
              <a:solidFill>
                <a:schemeClr val="dk1"/>
              </a:solidFill>
            </a:endParaRPr>
          </a:p>
          <a:p>
            <a:pPr indent="0" lvl="0" marL="91440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pic>
        <p:nvPicPr>
          <p:cNvPr id="217" name="Google Shape;217;p26"/>
          <p:cNvPicPr preferRelativeResize="0"/>
          <p:nvPr/>
        </p:nvPicPr>
        <p:blipFill>
          <a:blip r:embed="rId4">
            <a:alphaModFix/>
          </a:blip>
          <a:stretch>
            <a:fillRect/>
          </a:stretch>
        </p:blipFill>
        <p:spPr>
          <a:xfrm>
            <a:off x="4010625" y="893325"/>
            <a:ext cx="4980975" cy="3506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idx="1" type="body"/>
          </p:nvPr>
        </p:nvSpPr>
        <p:spPr>
          <a:xfrm>
            <a:off x="346125" y="1001575"/>
            <a:ext cx="360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Previous models used longline CPUE:</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Inconsistent between assessments</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Inconsistent between regions, very sensitive to inclusion of particular datasets</a:t>
            </a:r>
            <a:endParaRPr sz="1400">
              <a:solidFill>
                <a:schemeClr val="dk1"/>
              </a:solidFill>
            </a:endParaRPr>
          </a:p>
          <a:p>
            <a:pPr indent="0" lvl="0" marL="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
        <p:nvSpPr>
          <p:cNvPr id="223" name="Google Shape;223;p27"/>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24" name="Google Shape;224;p27"/>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25" name="Google Shape;225;p27"/>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CPUE</a:t>
            </a:r>
            <a:endParaRPr/>
          </a:p>
        </p:txBody>
      </p:sp>
      <p:pic>
        <p:nvPicPr>
          <p:cNvPr id="226" name="Google Shape;226;p27"/>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227" name="Google Shape;227;p27"/>
          <p:cNvPicPr preferRelativeResize="0"/>
          <p:nvPr/>
        </p:nvPicPr>
        <p:blipFill>
          <a:blip r:embed="rId4">
            <a:alphaModFix/>
          </a:blip>
          <a:stretch>
            <a:fillRect/>
          </a:stretch>
        </p:blipFill>
        <p:spPr>
          <a:xfrm>
            <a:off x="0" y="3165562"/>
            <a:ext cx="9144003" cy="1977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idx="1" type="body"/>
          </p:nvPr>
        </p:nvSpPr>
        <p:spPr>
          <a:xfrm>
            <a:off x="346125" y="1001575"/>
            <a:ext cx="360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PS CPUE is very consistent, shows recent increase;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High obs coverage means much more representative sample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Standardisation by</a:t>
            </a:r>
            <a:endParaRPr sz="1400">
              <a:solidFill>
                <a:schemeClr val="dk1"/>
              </a:solidFill>
            </a:endParaRPr>
          </a:p>
        </p:txBody>
      </p:sp>
      <p:sp>
        <p:nvSpPr>
          <p:cNvPr id="233" name="Google Shape;233;p28"/>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34" name="Google Shape;234;p28"/>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35" name="Google Shape;235;p28"/>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CPUE</a:t>
            </a:r>
            <a:endParaRPr/>
          </a:p>
        </p:txBody>
      </p:sp>
      <p:pic>
        <p:nvPicPr>
          <p:cNvPr id="236" name="Google Shape;236;p28"/>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237" name="Google Shape;237;p28"/>
          <p:cNvPicPr preferRelativeResize="0"/>
          <p:nvPr/>
        </p:nvPicPr>
        <p:blipFill>
          <a:blip r:embed="rId4">
            <a:alphaModFix/>
          </a:blip>
          <a:stretch>
            <a:fillRect/>
          </a:stretch>
        </p:blipFill>
        <p:spPr>
          <a:xfrm>
            <a:off x="3992800" y="878025"/>
            <a:ext cx="4995151" cy="1847937"/>
          </a:xfrm>
          <a:prstGeom prst="rect">
            <a:avLst/>
          </a:prstGeom>
          <a:noFill/>
          <a:ln>
            <a:noFill/>
          </a:ln>
        </p:spPr>
      </p:pic>
      <p:pic>
        <p:nvPicPr>
          <p:cNvPr id="238" name="Google Shape;238;p28"/>
          <p:cNvPicPr preferRelativeResize="0"/>
          <p:nvPr/>
        </p:nvPicPr>
        <p:blipFill>
          <a:blip r:embed="rId5">
            <a:alphaModFix/>
          </a:blip>
          <a:stretch>
            <a:fillRect/>
          </a:stretch>
        </p:blipFill>
        <p:spPr>
          <a:xfrm>
            <a:off x="0" y="2642425"/>
            <a:ext cx="9144001" cy="2449450"/>
          </a:xfrm>
          <a:prstGeom prst="rect">
            <a:avLst/>
          </a:prstGeom>
          <a:noFill/>
          <a:ln>
            <a:noFill/>
          </a:ln>
        </p:spPr>
      </p:pic>
      <p:sp>
        <p:nvSpPr>
          <p:cNvPr id="239" name="Google Shape;239;p28"/>
          <p:cNvSpPr/>
          <p:nvPr/>
        </p:nvSpPr>
        <p:spPr>
          <a:xfrm>
            <a:off x="6701500" y="1806975"/>
            <a:ext cx="384300" cy="576300"/>
          </a:xfrm>
          <a:prstGeom prst="roundRect">
            <a:avLst>
              <a:gd fmla="val 16667" name="adj"/>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4"/>
              </a:solidFill>
              <a:latin typeface="IBM Plex Sans"/>
              <a:ea typeface="IBM Plex Sans"/>
              <a:cs typeface="IBM Plex Sans"/>
              <a:sym typeface="IBM Plex Sans"/>
            </a:endParaRPr>
          </a:p>
        </p:txBody>
      </p:sp>
      <p:sp>
        <p:nvSpPr>
          <p:cNvPr id="240" name="Google Shape;240;p28"/>
          <p:cNvSpPr txBox="1"/>
          <p:nvPr/>
        </p:nvSpPr>
        <p:spPr>
          <a:xfrm>
            <a:off x="5029675" y="1060000"/>
            <a:ext cx="4097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IBM Plex Sans"/>
              <a:ea typeface="IBM Plex Sans"/>
              <a:cs typeface="IBM Plex Sans"/>
              <a:sym typeface="IBM Plex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idx="1" type="body"/>
          </p:nvPr>
        </p:nvSpPr>
        <p:spPr>
          <a:xfrm>
            <a:off x="346125" y="1001575"/>
            <a:ext cx="360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PS CPUE is very consistent, shows recent increase;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High obs coverage means much more representative sample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Standardisation by spatial and ENSO terms</a:t>
            </a:r>
            <a:endParaRPr sz="1400">
              <a:solidFill>
                <a:schemeClr val="dk1"/>
              </a:solidFill>
            </a:endParaRPr>
          </a:p>
        </p:txBody>
      </p:sp>
      <p:sp>
        <p:nvSpPr>
          <p:cNvPr id="246" name="Google Shape;246;p29"/>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47" name="Google Shape;247;p29"/>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48" name="Google Shape;248;p29"/>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CPUE</a:t>
            </a:r>
            <a:endParaRPr/>
          </a:p>
        </p:txBody>
      </p:sp>
      <p:pic>
        <p:nvPicPr>
          <p:cNvPr id="249" name="Google Shape;249;p29"/>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250" name="Google Shape;250;p29"/>
          <p:cNvSpPr txBox="1"/>
          <p:nvPr/>
        </p:nvSpPr>
        <p:spPr>
          <a:xfrm>
            <a:off x="5029675" y="1060000"/>
            <a:ext cx="4097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IBM Plex Sans"/>
              <a:ea typeface="IBM Plex Sans"/>
              <a:cs typeface="IBM Plex Sans"/>
              <a:sym typeface="IBM Plex Sans"/>
            </a:endParaRPr>
          </a:p>
        </p:txBody>
      </p:sp>
      <p:pic>
        <p:nvPicPr>
          <p:cNvPr id="251" name="Google Shape;251;p29"/>
          <p:cNvPicPr preferRelativeResize="0"/>
          <p:nvPr/>
        </p:nvPicPr>
        <p:blipFill>
          <a:blip r:embed="rId4">
            <a:alphaModFix/>
          </a:blip>
          <a:stretch>
            <a:fillRect/>
          </a:stretch>
        </p:blipFill>
        <p:spPr>
          <a:xfrm>
            <a:off x="-18450" y="2566350"/>
            <a:ext cx="6000216" cy="2585375"/>
          </a:xfrm>
          <a:prstGeom prst="rect">
            <a:avLst/>
          </a:prstGeom>
          <a:noFill/>
          <a:ln>
            <a:noFill/>
          </a:ln>
        </p:spPr>
      </p:pic>
      <p:pic>
        <p:nvPicPr>
          <p:cNvPr id="252" name="Google Shape;252;p29"/>
          <p:cNvPicPr preferRelativeResize="0"/>
          <p:nvPr/>
        </p:nvPicPr>
        <p:blipFill>
          <a:blip r:embed="rId5">
            <a:alphaModFix/>
          </a:blip>
          <a:stretch>
            <a:fillRect/>
          </a:stretch>
        </p:blipFill>
        <p:spPr>
          <a:xfrm>
            <a:off x="5996948" y="1460050"/>
            <a:ext cx="2163150" cy="2967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58" name="Google Shape;258;p30"/>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59" name="Google Shape;259;p30"/>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CPUE</a:t>
            </a:r>
            <a:endParaRPr/>
          </a:p>
        </p:txBody>
      </p:sp>
      <p:pic>
        <p:nvPicPr>
          <p:cNvPr id="260" name="Google Shape;260;p30"/>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261" name="Google Shape;261;p30"/>
          <p:cNvSpPr txBox="1"/>
          <p:nvPr/>
        </p:nvSpPr>
        <p:spPr>
          <a:xfrm>
            <a:off x="5029675" y="1060000"/>
            <a:ext cx="4097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IBM Plex Sans"/>
              <a:ea typeface="IBM Plex Sans"/>
              <a:cs typeface="IBM Plex Sans"/>
              <a:sym typeface="IBM Plex Sans"/>
            </a:endParaRPr>
          </a:p>
        </p:txBody>
      </p:sp>
      <p:pic>
        <p:nvPicPr>
          <p:cNvPr id="262" name="Google Shape;262;p30"/>
          <p:cNvPicPr preferRelativeResize="0"/>
          <p:nvPr/>
        </p:nvPicPr>
        <p:blipFill>
          <a:blip r:embed="rId4">
            <a:alphaModFix/>
          </a:blip>
          <a:stretch>
            <a:fillRect/>
          </a:stretch>
        </p:blipFill>
        <p:spPr>
          <a:xfrm>
            <a:off x="4790776" y="0"/>
            <a:ext cx="4326900" cy="5143501"/>
          </a:xfrm>
          <a:prstGeom prst="rect">
            <a:avLst/>
          </a:prstGeom>
          <a:noFill/>
          <a:ln>
            <a:noFill/>
          </a:ln>
        </p:spPr>
      </p:pic>
      <p:sp>
        <p:nvSpPr>
          <p:cNvPr id="263" name="Google Shape;263;p30"/>
          <p:cNvSpPr txBox="1"/>
          <p:nvPr>
            <p:ph idx="1" type="body"/>
          </p:nvPr>
        </p:nvSpPr>
        <p:spPr>
          <a:xfrm>
            <a:off x="346125" y="1001575"/>
            <a:ext cx="360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PS CPUE is very consistent, shows recent increase;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High obs coverage means much more representative sample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Standardisation by spatial and ENSO terms</a:t>
            </a:r>
            <a:endParaRPr sz="14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69" name="Google Shape;269;p31"/>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70" name="Google Shape;270;p31"/>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CPUE</a:t>
            </a:r>
            <a:endParaRPr/>
          </a:p>
        </p:txBody>
      </p:sp>
      <p:pic>
        <p:nvPicPr>
          <p:cNvPr id="271" name="Google Shape;271;p31"/>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272" name="Google Shape;272;p31"/>
          <p:cNvSpPr txBox="1"/>
          <p:nvPr/>
        </p:nvSpPr>
        <p:spPr>
          <a:xfrm>
            <a:off x="5029675" y="1060000"/>
            <a:ext cx="4097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IBM Plex Sans"/>
              <a:ea typeface="IBM Plex Sans"/>
              <a:cs typeface="IBM Plex Sans"/>
              <a:sym typeface="IBM Plex Sans"/>
            </a:endParaRPr>
          </a:p>
        </p:txBody>
      </p:sp>
      <p:sp>
        <p:nvSpPr>
          <p:cNvPr id="273" name="Google Shape;273;p31"/>
          <p:cNvSpPr txBox="1"/>
          <p:nvPr>
            <p:ph idx="1" type="body"/>
          </p:nvPr>
        </p:nvSpPr>
        <p:spPr>
          <a:xfrm>
            <a:off x="346125" y="1001575"/>
            <a:ext cx="360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PS CPUE is very consistent, shows recent increase;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High obs coverage means much more representative sample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Standardisation by spatial and ENSO terms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Spatio-temporal model with lat-long-year effect tested to understand if effects due to inconsistent spatial coverage of the fleet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Index produced by predicting lat-lon-year effect over a consistent area</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Index near identical to original index </a:t>
            </a:r>
            <a:endParaRPr sz="1400">
              <a:solidFill>
                <a:schemeClr val="dk1"/>
              </a:solidFill>
            </a:endParaRPr>
          </a:p>
        </p:txBody>
      </p:sp>
      <p:pic>
        <p:nvPicPr>
          <p:cNvPr id="274" name="Google Shape;274;p31"/>
          <p:cNvPicPr preferRelativeResize="0"/>
          <p:nvPr/>
        </p:nvPicPr>
        <p:blipFill>
          <a:blip r:embed="rId4">
            <a:alphaModFix/>
          </a:blip>
          <a:stretch>
            <a:fillRect/>
          </a:stretch>
        </p:blipFill>
        <p:spPr>
          <a:xfrm>
            <a:off x="4431325" y="1776738"/>
            <a:ext cx="4696051" cy="3366763"/>
          </a:xfrm>
          <a:prstGeom prst="rect">
            <a:avLst/>
          </a:prstGeom>
          <a:noFill/>
          <a:ln>
            <a:noFill/>
          </a:ln>
        </p:spPr>
      </p:pic>
      <p:pic>
        <p:nvPicPr>
          <p:cNvPr id="275" name="Google Shape;275;p31"/>
          <p:cNvPicPr preferRelativeResize="0"/>
          <p:nvPr/>
        </p:nvPicPr>
        <p:blipFill rotWithShape="1">
          <a:blip r:embed="rId5">
            <a:alphaModFix/>
          </a:blip>
          <a:srcRect b="0" l="0" r="50507" t="0"/>
          <a:stretch/>
        </p:blipFill>
        <p:spPr>
          <a:xfrm>
            <a:off x="5029675" y="0"/>
            <a:ext cx="3463463" cy="2588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idx="1" type="body"/>
          </p:nvPr>
        </p:nvSpPr>
        <p:spPr>
          <a:xfrm>
            <a:off x="346125" y="1001575"/>
            <a:ext cx="5561400" cy="3884700"/>
          </a:xfrm>
          <a:prstGeom prst="rect">
            <a:avLst/>
          </a:prstGeom>
          <a:ln>
            <a:noFill/>
          </a:ln>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Inputs and assumptions across assessments:</a:t>
            </a:r>
            <a:endParaRPr sz="1400">
              <a:solidFill>
                <a:schemeClr val="dk1"/>
              </a:solidFill>
            </a:endParaRPr>
          </a:p>
          <a:p>
            <a:pPr indent="-317500" lvl="1" marL="914400" rtl="0" algn="l">
              <a:spcBef>
                <a:spcPts val="1000"/>
              </a:spcBef>
              <a:spcAft>
                <a:spcPts val="0"/>
              </a:spcAft>
              <a:buClr>
                <a:schemeClr val="dk1"/>
              </a:buClr>
              <a:buSzPts val="1400"/>
              <a:buChar char="○"/>
            </a:pPr>
            <a:r>
              <a:rPr lang="en" sz="1400">
                <a:solidFill>
                  <a:schemeClr val="dk1"/>
                </a:solidFill>
              </a:rPr>
              <a:t>Stock structure</a:t>
            </a:r>
            <a:endParaRPr sz="1400">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Biology - growth</a:t>
            </a:r>
            <a:endParaRPr sz="1400">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Data inputs</a:t>
            </a:r>
            <a:endParaRPr sz="1400">
              <a:solidFill>
                <a:schemeClr val="dk1"/>
              </a:solidFill>
            </a:endParaRPr>
          </a:p>
          <a:p>
            <a:pPr indent="0" lvl="0" marL="914400" rtl="0" algn="l">
              <a:spcBef>
                <a:spcPts val="0"/>
              </a:spcBef>
              <a:spcAft>
                <a:spcPts val="0"/>
              </a:spcAft>
              <a:buNone/>
            </a:pPr>
            <a:r>
              <a:t/>
            </a:r>
            <a:endParaRPr sz="1400">
              <a:solidFill>
                <a:schemeClr val="dk1"/>
              </a:solidFill>
            </a:endParaRPr>
          </a:p>
          <a:p>
            <a:pPr indent="-317500" lvl="0" marL="457200" rtl="0" algn="l">
              <a:spcBef>
                <a:spcPts val="0"/>
              </a:spcBef>
              <a:spcAft>
                <a:spcPts val="0"/>
              </a:spcAft>
              <a:buClr>
                <a:srgbClr val="19A9D0"/>
              </a:buClr>
              <a:buSzPts val="1400"/>
              <a:buChar char="●"/>
            </a:pPr>
            <a:r>
              <a:rPr lang="en" sz="1400">
                <a:solidFill>
                  <a:schemeClr val="dk1"/>
                </a:solidFill>
              </a:rPr>
              <a:t>Alternative models: overview</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SS3 model - key outcomes</a:t>
            </a:r>
            <a:endParaRPr sz="1400">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Dynamic surplus production</a:t>
            </a:r>
            <a:endParaRPr sz="1400">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Length-based hybrid spatial risk assessment model</a:t>
            </a:r>
            <a:endParaRPr sz="1400">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Length and age-structured model</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
        <p:nvSpPr>
          <p:cNvPr id="84" name="Google Shape;84;p14"/>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85" name="Google Shape;85;p14"/>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86" name="Google Shape;86;p14"/>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Summary</a:t>
            </a:r>
            <a:endParaRPr/>
          </a:p>
        </p:txBody>
      </p:sp>
      <p:pic>
        <p:nvPicPr>
          <p:cNvPr id="87" name="Google Shape;87;p14"/>
          <p:cNvPicPr preferRelativeResize="0"/>
          <p:nvPr/>
        </p:nvPicPr>
        <p:blipFill>
          <a:blip r:embed="rId3">
            <a:alphaModFix/>
          </a:blip>
          <a:stretch>
            <a:fillRect/>
          </a:stretch>
        </p:blipFill>
        <p:spPr>
          <a:xfrm>
            <a:off x="8324225" y="4702050"/>
            <a:ext cx="320040" cy="3200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2"/>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pic>
        <p:nvPicPr>
          <p:cNvPr id="281" name="Google Shape;281;p32"/>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282" name="Google Shape;282;p32"/>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Scaled </a:t>
            </a:r>
            <a:r>
              <a:rPr lang="en"/>
              <a:t>LFs - catch</a:t>
            </a:r>
            <a:endParaRPr/>
          </a:p>
        </p:txBody>
      </p:sp>
      <p:pic>
        <p:nvPicPr>
          <p:cNvPr id="283" name="Google Shape;283;p32"/>
          <p:cNvPicPr preferRelativeResize="0"/>
          <p:nvPr/>
        </p:nvPicPr>
        <p:blipFill rotWithShape="1">
          <a:blip r:embed="rId4">
            <a:alphaModFix/>
          </a:blip>
          <a:srcRect b="2616" l="2728" r="3524" t="1192"/>
          <a:stretch/>
        </p:blipFill>
        <p:spPr>
          <a:xfrm>
            <a:off x="4707325" y="1110361"/>
            <a:ext cx="4402525" cy="3666914"/>
          </a:xfrm>
          <a:prstGeom prst="rect">
            <a:avLst/>
          </a:prstGeom>
          <a:noFill/>
          <a:ln>
            <a:noFill/>
          </a:ln>
        </p:spPr>
      </p:pic>
      <p:pic>
        <p:nvPicPr>
          <p:cNvPr id="284" name="Google Shape;284;p32"/>
          <p:cNvPicPr preferRelativeResize="0"/>
          <p:nvPr/>
        </p:nvPicPr>
        <p:blipFill>
          <a:blip r:embed="rId5">
            <a:alphaModFix/>
          </a:blip>
          <a:stretch>
            <a:fillRect/>
          </a:stretch>
        </p:blipFill>
        <p:spPr>
          <a:xfrm>
            <a:off x="152400" y="1121925"/>
            <a:ext cx="4402526" cy="3655361"/>
          </a:xfrm>
          <a:prstGeom prst="rect">
            <a:avLst/>
          </a:prstGeom>
          <a:noFill/>
          <a:ln>
            <a:noFill/>
          </a:ln>
        </p:spPr>
      </p:pic>
      <p:sp>
        <p:nvSpPr>
          <p:cNvPr id="285" name="Google Shape;285;p32"/>
          <p:cNvSpPr txBox="1"/>
          <p:nvPr/>
        </p:nvSpPr>
        <p:spPr>
          <a:xfrm>
            <a:off x="185675" y="782450"/>
            <a:ext cx="3767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BM Plex Sans"/>
                <a:ea typeface="IBM Plex Sans"/>
                <a:cs typeface="IBM Plex Sans"/>
                <a:sym typeface="IBM Plex Sans"/>
              </a:rPr>
              <a:t>Purse-seine: Object-associated</a:t>
            </a:r>
            <a:endParaRPr sz="900">
              <a:latin typeface="IBM Plex Sans"/>
              <a:ea typeface="IBM Plex Sans"/>
              <a:cs typeface="IBM Plex Sans"/>
              <a:sym typeface="IBM Plex Sans"/>
            </a:endParaRPr>
          </a:p>
        </p:txBody>
      </p:sp>
      <p:sp>
        <p:nvSpPr>
          <p:cNvPr id="286" name="Google Shape;286;p32"/>
          <p:cNvSpPr txBox="1"/>
          <p:nvPr/>
        </p:nvSpPr>
        <p:spPr>
          <a:xfrm>
            <a:off x="4910075" y="782450"/>
            <a:ext cx="3767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BM Plex Sans"/>
                <a:ea typeface="IBM Plex Sans"/>
                <a:cs typeface="IBM Plex Sans"/>
                <a:sym typeface="IBM Plex Sans"/>
              </a:rPr>
              <a:t>Purse-seine: Free-school</a:t>
            </a:r>
            <a:endParaRPr sz="900">
              <a:latin typeface="IBM Plex Sans"/>
              <a:ea typeface="IBM Plex Sans"/>
              <a:cs typeface="IBM Plex Sans"/>
              <a:sym typeface="IBM Plex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3"/>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pic>
        <p:nvPicPr>
          <p:cNvPr id="292" name="Google Shape;292;p33"/>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293" name="Google Shape;293;p33"/>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Scaled LFs - CPUE</a:t>
            </a:r>
            <a:endParaRPr/>
          </a:p>
        </p:txBody>
      </p:sp>
      <p:sp>
        <p:nvSpPr>
          <p:cNvPr id="294" name="Google Shape;294;p33"/>
          <p:cNvSpPr txBox="1"/>
          <p:nvPr/>
        </p:nvSpPr>
        <p:spPr>
          <a:xfrm>
            <a:off x="185675" y="934850"/>
            <a:ext cx="3767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BM Plex Sans"/>
                <a:ea typeface="IBM Plex Sans"/>
                <a:cs typeface="IBM Plex Sans"/>
                <a:sym typeface="IBM Plex Sans"/>
              </a:rPr>
              <a:t>Purse-seine: Object-associated</a:t>
            </a:r>
            <a:endParaRPr sz="900">
              <a:latin typeface="IBM Plex Sans"/>
              <a:ea typeface="IBM Plex Sans"/>
              <a:cs typeface="IBM Plex Sans"/>
              <a:sym typeface="IBM Plex Sans"/>
            </a:endParaRPr>
          </a:p>
        </p:txBody>
      </p:sp>
      <p:sp>
        <p:nvSpPr>
          <p:cNvPr id="295" name="Google Shape;295;p33"/>
          <p:cNvSpPr txBox="1"/>
          <p:nvPr/>
        </p:nvSpPr>
        <p:spPr>
          <a:xfrm>
            <a:off x="4910075" y="934850"/>
            <a:ext cx="3767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IBM Plex Sans"/>
                <a:ea typeface="IBM Plex Sans"/>
                <a:cs typeface="IBM Plex Sans"/>
                <a:sym typeface="IBM Plex Sans"/>
              </a:rPr>
              <a:t>Purse-seine: Free-school</a:t>
            </a:r>
            <a:endParaRPr sz="900">
              <a:latin typeface="IBM Plex Sans"/>
              <a:ea typeface="IBM Plex Sans"/>
              <a:cs typeface="IBM Plex Sans"/>
              <a:sym typeface="IBM Plex Sans"/>
            </a:endParaRPr>
          </a:p>
        </p:txBody>
      </p:sp>
      <p:pic>
        <p:nvPicPr>
          <p:cNvPr id="296" name="Google Shape;296;p33"/>
          <p:cNvPicPr preferRelativeResize="0"/>
          <p:nvPr/>
        </p:nvPicPr>
        <p:blipFill>
          <a:blip r:embed="rId4">
            <a:alphaModFix/>
          </a:blip>
          <a:stretch>
            <a:fillRect/>
          </a:stretch>
        </p:blipFill>
        <p:spPr>
          <a:xfrm>
            <a:off x="108431" y="1257950"/>
            <a:ext cx="4466944" cy="3466875"/>
          </a:xfrm>
          <a:prstGeom prst="rect">
            <a:avLst/>
          </a:prstGeom>
          <a:noFill/>
          <a:ln>
            <a:noFill/>
          </a:ln>
        </p:spPr>
      </p:pic>
      <p:pic>
        <p:nvPicPr>
          <p:cNvPr id="297" name="Google Shape;297;p33"/>
          <p:cNvPicPr preferRelativeResize="0"/>
          <p:nvPr/>
        </p:nvPicPr>
        <p:blipFill>
          <a:blip r:embed="rId5">
            <a:alphaModFix/>
          </a:blip>
          <a:stretch>
            <a:fillRect/>
          </a:stretch>
        </p:blipFill>
        <p:spPr>
          <a:xfrm>
            <a:off x="4575375" y="1257950"/>
            <a:ext cx="4568625" cy="35293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4"/>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03" name="Google Shape;303;p34"/>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304" name="Google Shape;304;p34"/>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305" name="Google Shape;305;p34"/>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Scaled LFs - </a:t>
            </a:r>
            <a:endParaRPr/>
          </a:p>
          <a:p>
            <a:pPr indent="0" lvl="0" marL="0" rtl="0" algn="l">
              <a:spcBef>
                <a:spcPts val="0"/>
              </a:spcBef>
              <a:spcAft>
                <a:spcPts val="0"/>
              </a:spcAft>
              <a:buNone/>
            </a:pPr>
            <a:r>
              <a:rPr lang="en"/>
              <a:t>CPUE</a:t>
            </a:r>
            <a:endParaRPr/>
          </a:p>
        </p:txBody>
      </p:sp>
      <p:pic>
        <p:nvPicPr>
          <p:cNvPr id="306" name="Google Shape;306;p34"/>
          <p:cNvPicPr preferRelativeResize="0"/>
          <p:nvPr/>
        </p:nvPicPr>
        <p:blipFill>
          <a:blip r:embed="rId4">
            <a:alphaModFix/>
          </a:blip>
          <a:stretch>
            <a:fillRect/>
          </a:stretch>
        </p:blipFill>
        <p:spPr>
          <a:xfrm>
            <a:off x="3153799" y="0"/>
            <a:ext cx="5956175" cy="5143500"/>
          </a:xfrm>
          <a:prstGeom prst="rect">
            <a:avLst/>
          </a:prstGeom>
          <a:noFill/>
          <a:ln>
            <a:noFill/>
          </a:ln>
        </p:spPr>
      </p:pic>
      <p:sp>
        <p:nvSpPr>
          <p:cNvPr id="307" name="Google Shape;307;p34"/>
          <p:cNvSpPr txBox="1"/>
          <p:nvPr>
            <p:ph idx="1" type="body"/>
          </p:nvPr>
        </p:nvSpPr>
        <p:spPr>
          <a:xfrm>
            <a:off x="193725" y="1306375"/>
            <a:ext cx="360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Clear ENSO effect on size compositions</a:t>
            </a:r>
            <a:endParaRPr sz="14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464100" y="1296475"/>
            <a:ext cx="51927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600"/>
              <a:buNone/>
            </a:pPr>
            <a:r>
              <a:rPr lang="en"/>
              <a:t>2024 Assessment: Stock synthesis</a:t>
            </a:r>
            <a:endParaRPr b="0"/>
          </a:p>
        </p:txBody>
      </p:sp>
      <p:sp>
        <p:nvSpPr>
          <p:cNvPr id="313" name="Google Shape;313;p35"/>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314" name="Google Shape;314;p35"/>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lt1"/>
                </a:solidFill>
              </a:rPr>
              <a:t>Stock Assessment of WCPO silky shark</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pic>
        <p:nvPicPr>
          <p:cNvPr id="320" name="Google Shape;320;p36"/>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321" name="Google Shape;321;p36"/>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setup</a:t>
            </a:r>
            <a:endParaRPr/>
          </a:p>
        </p:txBody>
      </p:sp>
      <p:sp>
        <p:nvSpPr>
          <p:cNvPr id="322" name="Google Shape;322;p36"/>
          <p:cNvSpPr txBox="1"/>
          <p:nvPr>
            <p:ph idx="1" type="body"/>
          </p:nvPr>
        </p:nvSpPr>
        <p:spPr>
          <a:xfrm>
            <a:off x="193725" y="1306375"/>
            <a:ext cx="7751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CPUE: </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Free-school purse-seine used to fit model,</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Object associated (juvenile fish only) not fitted but compared with model predictions </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LFs:</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Capture fisheries (Longline, Purse Seine x2)</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Index fisheries - free-school and object associated purse-seine</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7"/>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pic>
        <p:nvPicPr>
          <p:cNvPr id="328" name="Google Shape;328;p37"/>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329" name="Google Shape;329;p37"/>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setup</a:t>
            </a:r>
            <a:endParaRPr/>
          </a:p>
        </p:txBody>
      </p:sp>
      <p:sp>
        <p:nvSpPr>
          <p:cNvPr id="330" name="Google Shape;330;p37"/>
          <p:cNvSpPr txBox="1"/>
          <p:nvPr>
            <p:ph idx="1" type="body"/>
          </p:nvPr>
        </p:nvSpPr>
        <p:spPr>
          <a:xfrm>
            <a:off x="193725" y="1306375"/>
            <a:ext cx="36021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Capture fishery LFs fitting using time-varying selectivities (2DAR)</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Index fishery LFs use constant selectivity </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CPUE/LF weighted using Francis (2011) method (not converging)</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M estimated from informed prior derived from meta-analysis with relatively high SD (0.2)</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Stock recruitment used survival-based function with estimated degree of over-compensation (BH did not work)</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pic>
        <p:nvPicPr>
          <p:cNvPr id="331" name="Google Shape;331;p37"/>
          <p:cNvPicPr preferRelativeResize="0"/>
          <p:nvPr/>
        </p:nvPicPr>
        <p:blipFill>
          <a:blip r:embed="rId4">
            <a:alphaModFix/>
          </a:blip>
          <a:stretch>
            <a:fillRect/>
          </a:stretch>
        </p:blipFill>
        <p:spPr>
          <a:xfrm>
            <a:off x="4071050" y="2799475"/>
            <a:ext cx="5043374" cy="2344029"/>
          </a:xfrm>
          <a:prstGeom prst="rect">
            <a:avLst/>
          </a:prstGeom>
          <a:noFill/>
          <a:ln>
            <a:noFill/>
          </a:ln>
        </p:spPr>
      </p:pic>
      <p:pic>
        <p:nvPicPr>
          <p:cNvPr id="332" name="Google Shape;332;p37"/>
          <p:cNvPicPr preferRelativeResize="0"/>
          <p:nvPr/>
        </p:nvPicPr>
        <p:blipFill>
          <a:blip r:embed="rId5">
            <a:alphaModFix/>
          </a:blip>
          <a:stretch>
            <a:fillRect/>
          </a:stretch>
        </p:blipFill>
        <p:spPr>
          <a:xfrm>
            <a:off x="4743602" y="520350"/>
            <a:ext cx="3221925" cy="2260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8"/>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38" name="Google Shape;338;p38"/>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339" name="Google Shape;339;p38"/>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340" name="Google Shape;340;p38"/>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fits</a:t>
            </a:r>
            <a:endParaRPr/>
          </a:p>
        </p:txBody>
      </p:sp>
      <p:pic>
        <p:nvPicPr>
          <p:cNvPr id="341" name="Google Shape;341;p38"/>
          <p:cNvPicPr preferRelativeResize="0"/>
          <p:nvPr/>
        </p:nvPicPr>
        <p:blipFill>
          <a:blip r:embed="rId4">
            <a:alphaModFix/>
          </a:blip>
          <a:stretch>
            <a:fillRect/>
          </a:stretch>
        </p:blipFill>
        <p:spPr>
          <a:xfrm>
            <a:off x="4520275" y="893325"/>
            <a:ext cx="3871220" cy="3679100"/>
          </a:xfrm>
          <a:prstGeom prst="rect">
            <a:avLst/>
          </a:prstGeom>
          <a:noFill/>
          <a:ln>
            <a:noFill/>
          </a:ln>
        </p:spPr>
      </p:pic>
      <p:sp>
        <p:nvSpPr>
          <p:cNvPr id="342" name="Google Shape;342;p38"/>
          <p:cNvSpPr/>
          <p:nvPr/>
        </p:nvSpPr>
        <p:spPr>
          <a:xfrm>
            <a:off x="4749175" y="2511125"/>
            <a:ext cx="3603600" cy="1965000"/>
          </a:xfrm>
          <a:prstGeom prst="roundRect">
            <a:avLst>
              <a:gd fmla="val 16667" name="adj"/>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343" name="Google Shape;343;p38"/>
          <p:cNvSpPr txBox="1"/>
          <p:nvPr>
            <p:ph idx="1" type="body"/>
          </p:nvPr>
        </p:nvSpPr>
        <p:spPr>
          <a:xfrm>
            <a:off x="193725" y="849175"/>
            <a:ext cx="39759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Model fits to CPUE are not great</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9"/>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49" name="Google Shape;349;p39"/>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350" name="Google Shape;350;p39"/>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351" name="Google Shape;351;p39"/>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fits</a:t>
            </a:r>
            <a:endParaRPr/>
          </a:p>
        </p:txBody>
      </p:sp>
      <p:pic>
        <p:nvPicPr>
          <p:cNvPr id="352" name="Google Shape;352;p39"/>
          <p:cNvPicPr preferRelativeResize="0"/>
          <p:nvPr/>
        </p:nvPicPr>
        <p:blipFill>
          <a:blip r:embed="rId4">
            <a:alphaModFix/>
          </a:blip>
          <a:stretch>
            <a:fillRect/>
          </a:stretch>
        </p:blipFill>
        <p:spPr>
          <a:xfrm>
            <a:off x="4144700" y="1306375"/>
            <a:ext cx="5043376" cy="2936249"/>
          </a:xfrm>
          <a:prstGeom prst="rect">
            <a:avLst/>
          </a:prstGeom>
          <a:noFill/>
          <a:ln>
            <a:noFill/>
          </a:ln>
        </p:spPr>
      </p:pic>
      <p:sp>
        <p:nvSpPr>
          <p:cNvPr id="353" name="Google Shape;353;p39"/>
          <p:cNvSpPr txBox="1"/>
          <p:nvPr>
            <p:ph idx="1" type="body"/>
          </p:nvPr>
        </p:nvSpPr>
        <p:spPr>
          <a:xfrm>
            <a:off x="193725" y="849175"/>
            <a:ext cx="39759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Model fits to CPUE are not great</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Fits to Length Compositions are good except for LL</a:t>
            </a:r>
            <a:endParaRPr sz="1400">
              <a:solidFill>
                <a:schemeClr val="dk1"/>
              </a:solidFill>
            </a:endParaRPr>
          </a:p>
          <a:p>
            <a:pPr indent="0" lvl="0" marL="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0"/>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59" name="Google Shape;359;p40"/>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360" name="Google Shape;360;p40"/>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361" name="Google Shape;361;p40"/>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diagnostics</a:t>
            </a:r>
            <a:endParaRPr/>
          </a:p>
        </p:txBody>
      </p:sp>
      <p:pic>
        <p:nvPicPr>
          <p:cNvPr id="362" name="Google Shape;362;p40"/>
          <p:cNvPicPr preferRelativeResize="0"/>
          <p:nvPr/>
        </p:nvPicPr>
        <p:blipFill>
          <a:blip r:embed="rId4">
            <a:alphaModFix/>
          </a:blip>
          <a:stretch>
            <a:fillRect/>
          </a:stretch>
        </p:blipFill>
        <p:spPr>
          <a:xfrm>
            <a:off x="4253025" y="-21075"/>
            <a:ext cx="5043374" cy="3286486"/>
          </a:xfrm>
          <a:prstGeom prst="rect">
            <a:avLst/>
          </a:prstGeom>
          <a:noFill/>
          <a:ln>
            <a:noFill/>
          </a:ln>
        </p:spPr>
      </p:pic>
      <p:sp>
        <p:nvSpPr>
          <p:cNvPr id="363" name="Google Shape;363;p40"/>
          <p:cNvSpPr/>
          <p:nvPr/>
        </p:nvSpPr>
        <p:spPr>
          <a:xfrm>
            <a:off x="7593350" y="379675"/>
            <a:ext cx="1292100" cy="246600"/>
          </a:xfrm>
          <a:prstGeom prst="roundRect">
            <a:avLst>
              <a:gd fmla="val 16667" name="adj"/>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364" name="Google Shape;364;p40"/>
          <p:cNvSpPr txBox="1"/>
          <p:nvPr>
            <p:ph idx="1" type="body"/>
          </p:nvPr>
        </p:nvSpPr>
        <p:spPr>
          <a:xfrm>
            <a:off x="193725" y="849175"/>
            <a:ext cx="39759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Model fits to CPUE are not great</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Fits to Length Compositions are good except for LL</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R0 and M were well-estimated, but conflict between length-comps and </a:t>
            </a:r>
            <a:r>
              <a:rPr lang="en" sz="1400">
                <a:solidFill>
                  <a:schemeClr val="dk1"/>
                </a:solidFill>
              </a:rPr>
              <a:t>index</a:t>
            </a:r>
            <a:r>
              <a:rPr lang="en" sz="1400">
                <a:solidFill>
                  <a:schemeClr val="dk1"/>
                </a:solidFill>
              </a:rPr>
              <a:t>.</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Indices suggest smaller R0 and M than LFs</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1"/>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70" name="Google Shape;370;p41"/>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371" name="Google Shape;371;p41"/>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372" name="Google Shape;372;p41"/>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a:t>
            </a:r>
            <a:r>
              <a:rPr lang="en"/>
              <a:t>diagnostics</a:t>
            </a:r>
            <a:endParaRPr/>
          </a:p>
          <a:p>
            <a:pPr indent="0" lvl="0" marL="0" rtl="0" algn="l">
              <a:spcBef>
                <a:spcPts val="0"/>
              </a:spcBef>
              <a:spcAft>
                <a:spcPts val="0"/>
              </a:spcAft>
              <a:buNone/>
            </a:pPr>
            <a:r>
              <a:t/>
            </a:r>
            <a:endParaRPr/>
          </a:p>
        </p:txBody>
      </p:sp>
      <p:pic>
        <p:nvPicPr>
          <p:cNvPr id="373" name="Google Shape;373;p41"/>
          <p:cNvPicPr preferRelativeResize="0"/>
          <p:nvPr/>
        </p:nvPicPr>
        <p:blipFill>
          <a:blip r:embed="rId4">
            <a:alphaModFix/>
          </a:blip>
          <a:stretch>
            <a:fillRect/>
          </a:stretch>
        </p:blipFill>
        <p:spPr>
          <a:xfrm>
            <a:off x="4296725" y="187275"/>
            <a:ext cx="5043375" cy="3211671"/>
          </a:xfrm>
          <a:prstGeom prst="rect">
            <a:avLst/>
          </a:prstGeom>
          <a:noFill/>
          <a:ln>
            <a:noFill/>
          </a:ln>
        </p:spPr>
      </p:pic>
      <p:sp>
        <p:nvSpPr>
          <p:cNvPr id="374" name="Google Shape;374;p41"/>
          <p:cNvSpPr txBox="1"/>
          <p:nvPr>
            <p:ph idx="1" type="body"/>
          </p:nvPr>
        </p:nvSpPr>
        <p:spPr>
          <a:xfrm>
            <a:off x="193725" y="849175"/>
            <a:ext cx="39759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Model fits to CPUE are not great</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Fits to Length Compositions are good except for LL</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R0 and M were well-estimated, but conflict between length-comps and </a:t>
            </a:r>
            <a:r>
              <a:rPr lang="en" sz="1400">
                <a:solidFill>
                  <a:schemeClr val="dk1"/>
                </a:solidFill>
              </a:rPr>
              <a:t>index</a:t>
            </a:r>
            <a:r>
              <a:rPr lang="en" sz="1400">
                <a:solidFill>
                  <a:schemeClr val="dk1"/>
                </a:solidFill>
              </a:rPr>
              <a:t>.</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Indices suggest smaller R0 and M than LFs</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type="title"/>
          </p:nvPr>
        </p:nvSpPr>
        <p:spPr>
          <a:xfrm>
            <a:off x="464100" y="1296475"/>
            <a:ext cx="51927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600"/>
              <a:buNone/>
            </a:pPr>
            <a:r>
              <a:rPr lang="en"/>
              <a:t>2024 Assessment: Inputs</a:t>
            </a:r>
            <a:endParaRPr b="0"/>
          </a:p>
        </p:txBody>
      </p:sp>
      <p:sp>
        <p:nvSpPr>
          <p:cNvPr id="93" name="Google Shape;93;p15"/>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94" name="Google Shape;94;p15"/>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lt1"/>
                </a:solidFill>
              </a:rPr>
              <a:t>Stock Assessment of WCPO silky shark</a:t>
            </a:r>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2"/>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80" name="Google Shape;380;p42"/>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381" name="Google Shape;381;p42"/>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382" name="Google Shape;382;p42"/>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diagnostics</a:t>
            </a:r>
            <a:endParaRPr/>
          </a:p>
          <a:p>
            <a:pPr indent="0" lvl="0" marL="0" rtl="0" algn="l">
              <a:spcBef>
                <a:spcPts val="0"/>
              </a:spcBef>
              <a:spcAft>
                <a:spcPts val="0"/>
              </a:spcAft>
              <a:buNone/>
            </a:pPr>
            <a:r>
              <a:t/>
            </a:r>
            <a:endParaRPr/>
          </a:p>
        </p:txBody>
      </p:sp>
      <p:sp>
        <p:nvSpPr>
          <p:cNvPr id="383" name="Google Shape;383;p42"/>
          <p:cNvSpPr txBox="1"/>
          <p:nvPr>
            <p:ph idx="1" type="body"/>
          </p:nvPr>
        </p:nvSpPr>
        <p:spPr>
          <a:xfrm>
            <a:off x="193725" y="849175"/>
            <a:ext cx="39759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Model fits to CPUE are not great</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Fits to Length Compositions are good except for LL</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R0 and M were well-estimated, but conflict between length-comps and </a:t>
            </a:r>
            <a:r>
              <a:rPr lang="en" sz="1400">
                <a:solidFill>
                  <a:schemeClr val="dk1"/>
                </a:solidFill>
              </a:rPr>
              <a:t>index</a:t>
            </a:r>
            <a:r>
              <a:rPr lang="en" sz="1400">
                <a:solidFill>
                  <a:schemeClr val="dk1"/>
                </a:solidFill>
              </a:rPr>
              <a:t>.</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Indices suggest smaller R0 and M than LFs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MCMC attempts led to poor MCMC for most models (divergent transitions), few for base model</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Divergences linked to time-varying selectivity - model cannot fit LFs without it</a:t>
            </a:r>
            <a:endParaRPr sz="1400">
              <a:solidFill>
                <a:schemeClr val="dk1"/>
              </a:solidFill>
            </a:endParaRPr>
          </a:p>
          <a:p>
            <a:pPr indent="0" lvl="0" marL="0" rtl="0" algn="l">
              <a:spcBef>
                <a:spcPts val="1000"/>
              </a:spcBef>
              <a:spcAft>
                <a:spcPts val="0"/>
              </a:spcAft>
              <a:buNone/>
            </a:pPr>
            <a:r>
              <a:t/>
            </a:r>
            <a:endParaRPr sz="1400">
              <a:solidFill>
                <a:schemeClr val="dk1"/>
              </a:solidFill>
            </a:endParaRPr>
          </a:p>
        </p:txBody>
      </p:sp>
      <p:pic>
        <p:nvPicPr>
          <p:cNvPr id="384" name="Google Shape;384;p42"/>
          <p:cNvPicPr preferRelativeResize="0"/>
          <p:nvPr/>
        </p:nvPicPr>
        <p:blipFill>
          <a:blip r:embed="rId4">
            <a:alphaModFix/>
          </a:blip>
          <a:stretch>
            <a:fillRect/>
          </a:stretch>
        </p:blipFill>
        <p:spPr>
          <a:xfrm>
            <a:off x="4322025" y="893325"/>
            <a:ext cx="4669575" cy="349131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3"/>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90" name="Google Shape;390;p43"/>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391" name="Google Shape;391;p43"/>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392" name="Google Shape;392;p43"/>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outputs</a:t>
            </a:r>
            <a:endParaRPr/>
          </a:p>
          <a:p>
            <a:pPr indent="0" lvl="0" marL="0" rtl="0" algn="l">
              <a:spcBef>
                <a:spcPts val="0"/>
              </a:spcBef>
              <a:spcAft>
                <a:spcPts val="0"/>
              </a:spcAft>
              <a:buNone/>
            </a:pPr>
            <a:r>
              <a:t/>
            </a:r>
            <a:endParaRPr/>
          </a:p>
        </p:txBody>
      </p:sp>
      <p:sp>
        <p:nvSpPr>
          <p:cNvPr id="393" name="Google Shape;393;p43"/>
          <p:cNvSpPr txBox="1"/>
          <p:nvPr>
            <p:ph idx="1" type="body"/>
          </p:nvPr>
        </p:nvSpPr>
        <p:spPr>
          <a:xfrm>
            <a:off x="193725" y="849175"/>
            <a:ext cx="39759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Model estimates declining fishing mortality, to below F</a:t>
            </a:r>
            <a:r>
              <a:rPr baseline="-25000" lang="en" sz="1400">
                <a:solidFill>
                  <a:schemeClr val="dk1"/>
                </a:solidFill>
              </a:rPr>
              <a:t>MSY</a:t>
            </a:r>
            <a:endParaRPr sz="1400">
              <a:solidFill>
                <a:schemeClr val="dk1"/>
              </a:solidFill>
            </a:endParaRPr>
          </a:p>
          <a:p>
            <a:pPr indent="0" lvl="0" marL="457200" rtl="0" algn="l">
              <a:spcBef>
                <a:spcPts val="1000"/>
              </a:spcBef>
              <a:spcAft>
                <a:spcPts val="1000"/>
              </a:spcAft>
              <a:buNone/>
            </a:pPr>
            <a:r>
              <a:t/>
            </a:r>
            <a:endParaRPr sz="1400">
              <a:solidFill>
                <a:schemeClr val="dk1"/>
              </a:solidFill>
            </a:endParaRPr>
          </a:p>
        </p:txBody>
      </p:sp>
      <p:pic>
        <p:nvPicPr>
          <p:cNvPr id="394" name="Google Shape;394;p43"/>
          <p:cNvPicPr preferRelativeResize="0"/>
          <p:nvPr/>
        </p:nvPicPr>
        <p:blipFill>
          <a:blip r:embed="rId4">
            <a:alphaModFix/>
          </a:blip>
          <a:stretch>
            <a:fillRect/>
          </a:stretch>
        </p:blipFill>
        <p:spPr>
          <a:xfrm>
            <a:off x="4322025" y="893325"/>
            <a:ext cx="4660436" cy="36563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4"/>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00" name="Google Shape;400;p44"/>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01" name="Google Shape;401;p44"/>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402" name="Google Shape;402;p44"/>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outputs</a:t>
            </a:r>
            <a:endParaRPr/>
          </a:p>
          <a:p>
            <a:pPr indent="0" lvl="0" marL="0" rtl="0" algn="l">
              <a:spcBef>
                <a:spcPts val="0"/>
              </a:spcBef>
              <a:spcAft>
                <a:spcPts val="0"/>
              </a:spcAft>
              <a:buNone/>
            </a:pPr>
            <a:r>
              <a:t/>
            </a:r>
            <a:endParaRPr/>
          </a:p>
        </p:txBody>
      </p:sp>
      <p:sp>
        <p:nvSpPr>
          <p:cNvPr id="403" name="Google Shape;403;p44"/>
          <p:cNvSpPr txBox="1"/>
          <p:nvPr>
            <p:ph idx="1" type="body"/>
          </p:nvPr>
        </p:nvSpPr>
        <p:spPr>
          <a:xfrm>
            <a:off x="193725" y="849175"/>
            <a:ext cx="39759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Model estimates declining fishing mortality, to below F</a:t>
            </a:r>
            <a:r>
              <a:rPr baseline="-25000" lang="en" sz="1400">
                <a:solidFill>
                  <a:schemeClr val="dk1"/>
                </a:solidFill>
              </a:rPr>
              <a:t>MSY</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Increasing stock status to near B</a:t>
            </a:r>
            <a:r>
              <a:rPr baseline="-25000" lang="en" sz="1400">
                <a:solidFill>
                  <a:schemeClr val="dk1"/>
                </a:solidFill>
              </a:rPr>
              <a:t>0</a:t>
            </a:r>
            <a:r>
              <a:rPr lang="en" sz="1400">
                <a:solidFill>
                  <a:schemeClr val="dk1"/>
                </a:solidFill>
              </a:rPr>
              <a:t> in recent years</a:t>
            </a:r>
            <a:endParaRPr sz="1400">
              <a:solidFill>
                <a:schemeClr val="dk1"/>
              </a:solidFill>
            </a:endParaRPr>
          </a:p>
          <a:p>
            <a:pPr indent="0" lvl="0" marL="457200" rtl="0" algn="l">
              <a:spcBef>
                <a:spcPts val="1000"/>
              </a:spcBef>
              <a:spcAft>
                <a:spcPts val="0"/>
              </a:spcAft>
              <a:buNone/>
            </a:pPr>
            <a:r>
              <a:t/>
            </a:r>
            <a:endParaRPr sz="1400">
              <a:solidFill>
                <a:schemeClr val="dk1"/>
              </a:solidFill>
            </a:endParaRPr>
          </a:p>
          <a:p>
            <a:pPr indent="0" lvl="0" marL="457200" rtl="0" algn="l">
              <a:spcBef>
                <a:spcPts val="1000"/>
              </a:spcBef>
              <a:spcAft>
                <a:spcPts val="1000"/>
              </a:spcAft>
              <a:buNone/>
            </a:pPr>
            <a:r>
              <a:t/>
            </a:r>
            <a:endParaRPr sz="1400">
              <a:solidFill>
                <a:schemeClr val="dk1"/>
              </a:solidFill>
            </a:endParaRPr>
          </a:p>
        </p:txBody>
      </p:sp>
      <p:pic>
        <p:nvPicPr>
          <p:cNvPr id="404" name="Google Shape;404;p44"/>
          <p:cNvPicPr preferRelativeResize="0"/>
          <p:nvPr/>
        </p:nvPicPr>
        <p:blipFill>
          <a:blip r:embed="rId4">
            <a:alphaModFix/>
          </a:blip>
          <a:stretch>
            <a:fillRect/>
          </a:stretch>
        </p:blipFill>
        <p:spPr>
          <a:xfrm>
            <a:off x="4322025" y="1045725"/>
            <a:ext cx="4669577" cy="328390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5"/>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10" name="Google Shape;410;p45"/>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11" name="Google Shape;411;p45"/>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412" name="Google Shape;412;p45"/>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outputs</a:t>
            </a:r>
            <a:endParaRPr/>
          </a:p>
          <a:p>
            <a:pPr indent="0" lvl="0" marL="0" rtl="0" algn="l">
              <a:spcBef>
                <a:spcPts val="0"/>
              </a:spcBef>
              <a:spcAft>
                <a:spcPts val="0"/>
              </a:spcAft>
              <a:buNone/>
            </a:pPr>
            <a:r>
              <a:t/>
            </a:r>
            <a:endParaRPr/>
          </a:p>
        </p:txBody>
      </p:sp>
      <p:sp>
        <p:nvSpPr>
          <p:cNvPr id="413" name="Google Shape;413;p45"/>
          <p:cNvSpPr txBox="1"/>
          <p:nvPr>
            <p:ph idx="1" type="body"/>
          </p:nvPr>
        </p:nvSpPr>
        <p:spPr>
          <a:xfrm>
            <a:off x="193725" y="849175"/>
            <a:ext cx="39759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Model estimates declining fishing mortality, to below F</a:t>
            </a:r>
            <a:r>
              <a:rPr baseline="-25000" lang="en" sz="1400">
                <a:solidFill>
                  <a:schemeClr val="dk1"/>
                </a:solidFill>
              </a:rPr>
              <a:t>MSY</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Increasing stock status to near B</a:t>
            </a:r>
            <a:r>
              <a:rPr baseline="-25000" lang="en" sz="1400">
                <a:solidFill>
                  <a:schemeClr val="dk1"/>
                </a:solidFill>
              </a:rPr>
              <a:t>0</a:t>
            </a:r>
            <a:r>
              <a:rPr lang="en" sz="1400">
                <a:solidFill>
                  <a:schemeClr val="dk1"/>
                </a:solidFill>
              </a:rPr>
              <a:t> in recent years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Retrospectives</a:t>
            </a:r>
            <a:r>
              <a:rPr lang="en" sz="1400">
                <a:solidFill>
                  <a:schemeClr val="dk1"/>
                </a:solidFill>
              </a:rPr>
              <a:t> show that recent information contributes to status estimates</a:t>
            </a:r>
            <a:endParaRPr sz="1400">
              <a:solidFill>
                <a:schemeClr val="dk1"/>
              </a:solidFill>
            </a:endParaRPr>
          </a:p>
          <a:p>
            <a:pPr indent="0" lvl="0" marL="457200" rtl="0" algn="l">
              <a:spcBef>
                <a:spcPts val="1000"/>
              </a:spcBef>
              <a:spcAft>
                <a:spcPts val="0"/>
              </a:spcAft>
              <a:buNone/>
            </a:pPr>
            <a:r>
              <a:t/>
            </a:r>
            <a:endParaRPr sz="1400">
              <a:solidFill>
                <a:schemeClr val="dk1"/>
              </a:solidFill>
            </a:endParaRPr>
          </a:p>
          <a:p>
            <a:pPr indent="0" lvl="0" marL="457200" rtl="0" algn="l">
              <a:spcBef>
                <a:spcPts val="1000"/>
              </a:spcBef>
              <a:spcAft>
                <a:spcPts val="1000"/>
              </a:spcAft>
              <a:buNone/>
            </a:pPr>
            <a:r>
              <a:t/>
            </a:r>
            <a:endParaRPr sz="1400">
              <a:solidFill>
                <a:schemeClr val="dk1"/>
              </a:solidFill>
            </a:endParaRPr>
          </a:p>
        </p:txBody>
      </p:sp>
      <p:pic>
        <p:nvPicPr>
          <p:cNvPr id="414" name="Google Shape;414;p45"/>
          <p:cNvPicPr preferRelativeResize="0"/>
          <p:nvPr/>
        </p:nvPicPr>
        <p:blipFill>
          <a:blip r:embed="rId4">
            <a:alphaModFix/>
          </a:blip>
          <a:stretch>
            <a:fillRect/>
          </a:stretch>
        </p:blipFill>
        <p:spPr>
          <a:xfrm>
            <a:off x="4322025" y="893325"/>
            <a:ext cx="4669576" cy="353108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6"/>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20" name="Google Shape;420;p46"/>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21" name="Google Shape;421;p46"/>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422" name="Google Shape;422;p46"/>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outputs</a:t>
            </a:r>
            <a:endParaRPr/>
          </a:p>
          <a:p>
            <a:pPr indent="0" lvl="0" marL="0" rtl="0" algn="l">
              <a:spcBef>
                <a:spcPts val="0"/>
              </a:spcBef>
              <a:spcAft>
                <a:spcPts val="0"/>
              </a:spcAft>
              <a:buNone/>
            </a:pPr>
            <a:r>
              <a:t/>
            </a:r>
            <a:endParaRPr/>
          </a:p>
        </p:txBody>
      </p:sp>
      <p:sp>
        <p:nvSpPr>
          <p:cNvPr id="423" name="Google Shape;423;p46"/>
          <p:cNvSpPr txBox="1"/>
          <p:nvPr>
            <p:ph idx="1" type="body"/>
          </p:nvPr>
        </p:nvSpPr>
        <p:spPr>
          <a:xfrm>
            <a:off x="193725" y="849175"/>
            <a:ext cx="39759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Model estimates declining fishing mortality, to below F</a:t>
            </a:r>
            <a:r>
              <a:rPr baseline="-25000" lang="en" sz="1400">
                <a:solidFill>
                  <a:schemeClr val="dk1"/>
                </a:solidFill>
              </a:rPr>
              <a:t>MSY</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Increasing stock status to near B</a:t>
            </a:r>
            <a:r>
              <a:rPr baseline="-25000" lang="en" sz="1400">
                <a:solidFill>
                  <a:schemeClr val="dk1"/>
                </a:solidFill>
              </a:rPr>
              <a:t>0</a:t>
            </a:r>
            <a:r>
              <a:rPr lang="en" sz="1400">
                <a:solidFill>
                  <a:schemeClr val="dk1"/>
                </a:solidFill>
              </a:rPr>
              <a:t> in recent years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Retrospectives</a:t>
            </a:r>
            <a:r>
              <a:rPr lang="en" sz="1400">
                <a:solidFill>
                  <a:schemeClr val="dk1"/>
                </a:solidFill>
              </a:rPr>
              <a:t> show that recent information contributes to status estimates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Data weighting does not change the picture appreciably</a:t>
            </a:r>
            <a:endParaRPr sz="1400">
              <a:solidFill>
                <a:schemeClr val="dk1"/>
              </a:solidFill>
            </a:endParaRPr>
          </a:p>
          <a:p>
            <a:pPr indent="0" lvl="0" marL="457200" rtl="0" algn="l">
              <a:spcBef>
                <a:spcPts val="1000"/>
              </a:spcBef>
              <a:spcAft>
                <a:spcPts val="0"/>
              </a:spcAft>
              <a:buNone/>
            </a:pPr>
            <a:r>
              <a:t/>
            </a:r>
            <a:endParaRPr sz="1400">
              <a:solidFill>
                <a:schemeClr val="dk1"/>
              </a:solidFill>
            </a:endParaRPr>
          </a:p>
          <a:p>
            <a:pPr indent="0" lvl="0" marL="457200" rtl="0" algn="l">
              <a:spcBef>
                <a:spcPts val="1000"/>
              </a:spcBef>
              <a:spcAft>
                <a:spcPts val="1000"/>
              </a:spcAft>
              <a:buNone/>
            </a:pPr>
            <a:r>
              <a:t/>
            </a:r>
            <a:endParaRPr sz="1400">
              <a:solidFill>
                <a:schemeClr val="dk1"/>
              </a:solidFill>
            </a:endParaRPr>
          </a:p>
        </p:txBody>
      </p:sp>
      <p:pic>
        <p:nvPicPr>
          <p:cNvPr id="424" name="Google Shape;424;p46"/>
          <p:cNvPicPr preferRelativeResize="0"/>
          <p:nvPr/>
        </p:nvPicPr>
        <p:blipFill>
          <a:blip r:embed="rId4">
            <a:alphaModFix/>
          </a:blip>
          <a:stretch>
            <a:fillRect/>
          </a:stretch>
        </p:blipFill>
        <p:spPr>
          <a:xfrm>
            <a:off x="4322025" y="893325"/>
            <a:ext cx="4669575" cy="351802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7"/>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30" name="Google Shape;430;p47"/>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31" name="Google Shape;431;p47"/>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432" name="Google Shape;432;p47"/>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SS model summary</a:t>
            </a:r>
            <a:endParaRPr/>
          </a:p>
          <a:p>
            <a:pPr indent="0" lvl="0" marL="0" rtl="0" algn="l">
              <a:spcBef>
                <a:spcPts val="0"/>
              </a:spcBef>
              <a:spcAft>
                <a:spcPts val="0"/>
              </a:spcAft>
              <a:buNone/>
            </a:pPr>
            <a:r>
              <a:t/>
            </a:r>
            <a:endParaRPr/>
          </a:p>
        </p:txBody>
      </p:sp>
      <p:sp>
        <p:nvSpPr>
          <p:cNvPr id="433" name="Google Shape;433;p47"/>
          <p:cNvSpPr txBox="1"/>
          <p:nvPr>
            <p:ph idx="1" type="body"/>
          </p:nvPr>
        </p:nvSpPr>
        <p:spPr>
          <a:xfrm>
            <a:off x="193725" y="1378625"/>
            <a:ext cx="43782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All models showed recent increase in biomass and reduction in fishing mortality</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Data conflict and CPUE fit suggests some work needs to be done to improve the model</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Poor MCMC performance and non-convergence of data weighting a concern. May require further </a:t>
            </a:r>
            <a:r>
              <a:rPr lang="en" sz="1400">
                <a:solidFill>
                  <a:schemeClr val="dk1"/>
                </a:solidFill>
              </a:rPr>
              <a:t>investigation</a:t>
            </a:r>
            <a:r>
              <a:rPr lang="en" sz="1400">
                <a:solidFill>
                  <a:schemeClr val="dk1"/>
                </a:solidFill>
              </a:rPr>
              <a:t> of time-varying selectivity in these regards.</a:t>
            </a:r>
            <a:endParaRPr sz="1400">
              <a:solidFill>
                <a:schemeClr val="dk1"/>
              </a:solidFill>
            </a:endParaRPr>
          </a:p>
          <a:p>
            <a:pPr indent="0" lvl="0" marL="0" rtl="0" algn="l">
              <a:spcBef>
                <a:spcPts val="1000"/>
              </a:spcBef>
              <a:spcAft>
                <a:spcPts val="1000"/>
              </a:spcAft>
              <a:buNone/>
            </a:pPr>
            <a:r>
              <a:t/>
            </a:r>
            <a:endParaRPr sz="1400">
              <a:solidFill>
                <a:schemeClr val="dk1"/>
              </a:solidFill>
            </a:endParaRPr>
          </a:p>
        </p:txBody>
      </p:sp>
      <p:pic>
        <p:nvPicPr>
          <p:cNvPr id="434" name="Google Shape;434;p47"/>
          <p:cNvPicPr preferRelativeResize="0"/>
          <p:nvPr/>
        </p:nvPicPr>
        <p:blipFill>
          <a:blip r:embed="rId4">
            <a:alphaModFix/>
          </a:blip>
          <a:stretch>
            <a:fillRect/>
          </a:stretch>
        </p:blipFill>
        <p:spPr>
          <a:xfrm>
            <a:off x="4724325" y="1960125"/>
            <a:ext cx="4267276" cy="20619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8"/>
          <p:cNvSpPr txBox="1"/>
          <p:nvPr>
            <p:ph type="title"/>
          </p:nvPr>
        </p:nvSpPr>
        <p:spPr>
          <a:xfrm>
            <a:off x="464100" y="1296475"/>
            <a:ext cx="51927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600"/>
              <a:buNone/>
            </a:pPr>
            <a:r>
              <a:rPr lang="en"/>
              <a:t>2024 Assessment: Dynamic surplus production model (DSP)</a:t>
            </a:r>
            <a:endParaRPr b="0"/>
          </a:p>
        </p:txBody>
      </p:sp>
      <p:sp>
        <p:nvSpPr>
          <p:cNvPr id="440" name="Google Shape;440;p48"/>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441" name="Google Shape;441;p48"/>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lt1"/>
                </a:solidFill>
              </a:rPr>
              <a:t>Stock Assessment of WCPO silky shark</a:t>
            </a:r>
            <a:endParaRPr>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9"/>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47" name="Google Shape;447;p49"/>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48" name="Google Shape;448;p49"/>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449" name="Google Shape;449;p49"/>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DSP</a:t>
            </a:r>
            <a:r>
              <a:rPr lang="en"/>
              <a:t> model </a:t>
            </a:r>
            <a:endParaRPr/>
          </a:p>
          <a:p>
            <a:pPr indent="0" lvl="0" marL="0" rtl="0" algn="l">
              <a:spcBef>
                <a:spcPts val="0"/>
              </a:spcBef>
              <a:spcAft>
                <a:spcPts val="0"/>
              </a:spcAft>
              <a:buNone/>
            </a:pPr>
            <a:r>
              <a:t/>
            </a:r>
            <a:endParaRPr/>
          </a:p>
        </p:txBody>
      </p:sp>
      <p:pic>
        <p:nvPicPr>
          <p:cNvPr id="450" name="Google Shape;450;p49"/>
          <p:cNvPicPr preferRelativeResize="0"/>
          <p:nvPr/>
        </p:nvPicPr>
        <p:blipFill>
          <a:blip r:embed="rId4">
            <a:alphaModFix/>
          </a:blip>
          <a:stretch>
            <a:fillRect/>
          </a:stretch>
        </p:blipFill>
        <p:spPr>
          <a:xfrm>
            <a:off x="4724325" y="283725"/>
            <a:ext cx="4267276" cy="2818720"/>
          </a:xfrm>
          <a:prstGeom prst="rect">
            <a:avLst/>
          </a:prstGeom>
          <a:noFill/>
          <a:ln>
            <a:noFill/>
          </a:ln>
        </p:spPr>
      </p:pic>
      <p:pic>
        <p:nvPicPr>
          <p:cNvPr id="451" name="Google Shape;451;p49"/>
          <p:cNvPicPr preferRelativeResize="0"/>
          <p:nvPr/>
        </p:nvPicPr>
        <p:blipFill>
          <a:blip r:embed="rId5">
            <a:alphaModFix/>
          </a:blip>
          <a:stretch>
            <a:fillRect/>
          </a:stretch>
        </p:blipFill>
        <p:spPr>
          <a:xfrm>
            <a:off x="609600" y="2082175"/>
            <a:ext cx="2876551" cy="2524600"/>
          </a:xfrm>
          <a:prstGeom prst="rect">
            <a:avLst/>
          </a:prstGeom>
          <a:noFill/>
          <a:ln>
            <a:noFill/>
          </a:ln>
        </p:spPr>
      </p:pic>
      <p:sp>
        <p:nvSpPr>
          <p:cNvPr id="452" name="Google Shape;452;p49"/>
          <p:cNvSpPr txBox="1"/>
          <p:nvPr>
            <p:ph idx="1" type="body"/>
          </p:nvPr>
        </p:nvSpPr>
        <p:spPr>
          <a:xfrm>
            <a:off x="193725" y="1378625"/>
            <a:ext cx="36624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1000"/>
              </a:spcAft>
              <a:buClr>
                <a:srgbClr val="19A9D0"/>
              </a:buClr>
              <a:buSzPts val="1400"/>
              <a:buChar char="●"/>
            </a:pPr>
            <a:r>
              <a:rPr lang="en" sz="1400">
                <a:solidFill>
                  <a:schemeClr val="dk1"/>
                </a:solidFill>
              </a:rPr>
              <a:t>R</a:t>
            </a:r>
            <a:r>
              <a:rPr baseline="-25000" lang="en" sz="1400">
                <a:solidFill>
                  <a:schemeClr val="dk1"/>
                </a:solidFill>
              </a:rPr>
              <a:t>max</a:t>
            </a:r>
            <a:r>
              <a:rPr lang="en" sz="1400">
                <a:solidFill>
                  <a:schemeClr val="dk1"/>
                </a:solidFill>
              </a:rPr>
              <a:t> prior derived from meta-analysis as done for previous shark assessments</a:t>
            </a:r>
            <a:endParaRPr sz="14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0"/>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58" name="Google Shape;458;p50"/>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59" name="Google Shape;459;p50"/>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460" name="Google Shape;460;p50"/>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DSP model </a:t>
            </a:r>
            <a:endParaRPr/>
          </a:p>
          <a:p>
            <a:pPr indent="0" lvl="0" marL="0" rtl="0" algn="l">
              <a:spcBef>
                <a:spcPts val="0"/>
              </a:spcBef>
              <a:spcAft>
                <a:spcPts val="0"/>
              </a:spcAft>
              <a:buNone/>
            </a:pPr>
            <a:r>
              <a:t/>
            </a:r>
            <a:endParaRPr/>
          </a:p>
        </p:txBody>
      </p:sp>
      <p:sp>
        <p:nvSpPr>
          <p:cNvPr id="461" name="Google Shape;461;p50"/>
          <p:cNvSpPr txBox="1"/>
          <p:nvPr>
            <p:ph idx="1" type="body"/>
          </p:nvPr>
        </p:nvSpPr>
        <p:spPr>
          <a:xfrm>
            <a:off x="193725" y="1378625"/>
            <a:ext cx="36624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R</a:t>
            </a:r>
            <a:r>
              <a:rPr baseline="-25000" lang="en" sz="1400">
                <a:solidFill>
                  <a:schemeClr val="dk1"/>
                </a:solidFill>
              </a:rPr>
              <a:t>max</a:t>
            </a:r>
            <a:r>
              <a:rPr lang="en" sz="1400">
                <a:solidFill>
                  <a:schemeClr val="dk1"/>
                </a:solidFill>
              </a:rPr>
              <a:t> prior derived from meta-analysis as done for previous shark assessments.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Model fitted to CPUE index with same observation error as for SS assessment.</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Three alternative prior distributions for initial depletion .</a:t>
            </a:r>
            <a:endParaRPr sz="1400">
              <a:solidFill>
                <a:schemeClr val="dk1"/>
              </a:solidFill>
            </a:endParaRPr>
          </a:p>
          <a:p>
            <a:pPr indent="0" lvl="0" marL="0" rtl="0" algn="l">
              <a:spcBef>
                <a:spcPts val="1000"/>
              </a:spcBef>
              <a:spcAft>
                <a:spcPts val="1000"/>
              </a:spcAft>
              <a:buNone/>
            </a:pPr>
            <a:r>
              <a:t/>
            </a:r>
            <a:endParaRPr sz="1400">
              <a:solidFill>
                <a:schemeClr val="dk1"/>
              </a:solidFill>
            </a:endParaRPr>
          </a:p>
        </p:txBody>
      </p:sp>
      <p:pic>
        <p:nvPicPr>
          <p:cNvPr id="462" name="Google Shape;462;p50"/>
          <p:cNvPicPr preferRelativeResize="0"/>
          <p:nvPr/>
        </p:nvPicPr>
        <p:blipFill>
          <a:blip r:embed="rId4">
            <a:alphaModFix/>
          </a:blip>
          <a:stretch>
            <a:fillRect/>
          </a:stretch>
        </p:blipFill>
        <p:spPr>
          <a:xfrm>
            <a:off x="3856125" y="893325"/>
            <a:ext cx="5135475" cy="389425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1"/>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68" name="Google Shape;468;p51"/>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69" name="Google Shape;469;p51"/>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470" name="Google Shape;470;p51"/>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DSP model </a:t>
            </a:r>
            <a:endParaRPr/>
          </a:p>
          <a:p>
            <a:pPr indent="0" lvl="0" marL="0" rtl="0" algn="l">
              <a:spcBef>
                <a:spcPts val="0"/>
              </a:spcBef>
              <a:spcAft>
                <a:spcPts val="0"/>
              </a:spcAft>
              <a:buNone/>
            </a:pPr>
            <a:r>
              <a:t/>
            </a:r>
            <a:endParaRPr/>
          </a:p>
        </p:txBody>
      </p:sp>
      <p:sp>
        <p:nvSpPr>
          <p:cNvPr id="471" name="Google Shape;471;p51"/>
          <p:cNvSpPr txBox="1"/>
          <p:nvPr>
            <p:ph idx="1" type="body"/>
          </p:nvPr>
        </p:nvSpPr>
        <p:spPr>
          <a:xfrm>
            <a:off x="193725" y="1378625"/>
            <a:ext cx="36624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R</a:t>
            </a:r>
            <a:r>
              <a:rPr baseline="-25000" lang="en" sz="1400">
                <a:solidFill>
                  <a:schemeClr val="dk1"/>
                </a:solidFill>
              </a:rPr>
              <a:t>max</a:t>
            </a:r>
            <a:r>
              <a:rPr lang="en" sz="1400">
                <a:solidFill>
                  <a:schemeClr val="dk1"/>
                </a:solidFill>
              </a:rPr>
              <a:t> prior derived from meta-analysis as done for previous shark assessments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Model fitted to CPUE index with same observation error as for SS assessment.</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Three alternative prior distributions for initial depletion </a:t>
            </a:r>
            <a:endParaRPr sz="1400">
              <a:solidFill>
                <a:schemeClr val="dk1"/>
              </a:solidFill>
            </a:endParaRPr>
          </a:p>
          <a:p>
            <a:pPr indent="0" lvl="0" marL="0" rtl="0" algn="l">
              <a:spcBef>
                <a:spcPts val="1000"/>
              </a:spcBef>
              <a:spcAft>
                <a:spcPts val="1000"/>
              </a:spcAft>
              <a:buNone/>
            </a:pPr>
            <a:r>
              <a:t/>
            </a:r>
            <a:endParaRPr sz="1400">
              <a:solidFill>
                <a:schemeClr val="dk1"/>
              </a:solidFill>
            </a:endParaRPr>
          </a:p>
        </p:txBody>
      </p:sp>
      <p:pic>
        <p:nvPicPr>
          <p:cNvPr id="472" name="Google Shape;472;p51"/>
          <p:cNvPicPr preferRelativeResize="0"/>
          <p:nvPr/>
        </p:nvPicPr>
        <p:blipFill>
          <a:blip r:embed="rId4">
            <a:alphaModFix/>
          </a:blip>
          <a:stretch>
            <a:fillRect/>
          </a:stretch>
        </p:blipFill>
        <p:spPr>
          <a:xfrm>
            <a:off x="4008525" y="668425"/>
            <a:ext cx="5296299" cy="437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1" type="body"/>
          </p:nvPr>
        </p:nvSpPr>
        <p:spPr>
          <a:xfrm>
            <a:off x="346125" y="1001575"/>
            <a:ext cx="60717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Open question, conflicting hypotheses</a:t>
            </a:r>
            <a:endParaRPr sz="1400">
              <a:solidFill>
                <a:schemeClr val="dk1"/>
              </a:solidFill>
            </a:endParaRPr>
          </a:p>
          <a:p>
            <a:pPr indent="-317500" lvl="0" marL="457200" rtl="0" algn="l">
              <a:spcBef>
                <a:spcPts val="1000"/>
              </a:spcBef>
              <a:spcAft>
                <a:spcPts val="0"/>
              </a:spcAft>
              <a:buClr>
                <a:schemeClr val="accent1"/>
              </a:buClr>
              <a:buSzPts val="1400"/>
              <a:buChar char="●"/>
            </a:pPr>
            <a:r>
              <a:rPr lang="en" sz="1400">
                <a:solidFill>
                  <a:schemeClr val="dk1"/>
                </a:solidFill>
              </a:rPr>
              <a:t>Tagging: Hutchinson et al. (2019),</a:t>
            </a:r>
            <a:r>
              <a:rPr lang="en" sz="1400">
                <a:solidFill>
                  <a:schemeClr val="dk1"/>
                </a:solidFill>
              </a:rPr>
              <a:t>Francis et al. (2023)</a:t>
            </a:r>
            <a:endParaRPr sz="1400">
              <a:solidFill>
                <a:schemeClr val="dk1"/>
              </a:solidFill>
            </a:endParaRPr>
          </a:p>
          <a:p>
            <a:pPr indent="0" lvl="0" marL="457200" rtl="0" algn="l">
              <a:spcBef>
                <a:spcPts val="1000"/>
              </a:spcBef>
              <a:spcAft>
                <a:spcPts val="0"/>
              </a:spcAft>
              <a:buNone/>
            </a:pPr>
            <a:r>
              <a:rPr lang="en" sz="1200">
                <a:solidFill>
                  <a:schemeClr val="dk1"/>
                </a:solidFill>
              </a:rPr>
              <a:t>Long range movements possible, but also some local movements</a:t>
            </a:r>
            <a:endParaRPr sz="1200">
              <a:solidFill>
                <a:schemeClr val="dk1"/>
              </a:solidFill>
            </a:endParaRPr>
          </a:p>
          <a:p>
            <a:pPr indent="-317500" lvl="0" marL="457200" rtl="0" algn="l">
              <a:spcBef>
                <a:spcPts val="1000"/>
              </a:spcBef>
              <a:spcAft>
                <a:spcPts val="0"/>
              </a:spcAft>
              <a:buClr>
                <a:schemeClr val="accent1"/>
              </a:buClr>
              <a:buSzPts val="1400"/>
              <a:buChar char="●"/>
            </a:pPr>
            <a:r>
              <a:rPr lang="en" sz="1400">
                <a:solidFill>
                  <a:schemeClr val="dk1"/>
                </a:solidFill>
              </a:rPr>
              <a:t>Genomics: </a:t>
            </a:r>
            <a:r>
              <a:rPr lang="en" sz="1400">
                <a:solidFill>
                  <a:schemeClr val="dk1"/>
                </a:solidFill>
              </a:rPr>
              <a:t>Kraft et al. (2018, SC14-EB-IP-04)</a:t>
            </a:r>
            <a:endParaRPr sz="1400">
              <a:solidFill>
                <a:schemeClr val="dk1"/>
              </a:solidFill>
            </a:endParaRPr>
          </a:p>
          <a:p>
            <a:pPr indent="0" lvl="0" marL="0" rtl="0" algn="l">
              <a:spcBef>
                <a:spcPts val="1000"/>
              </a:spcBef>
              <a:spcAft>
                <a:spcPts val="1000"/>
              </a:spcAft>
              <a:buNone/>
            </a:pPr>
            <a:r>
              <a:rPr lang="en" sz="1200">
                <a:solidFill>
                  <a:schemeClr val="dk1"/>
                </a:solidFill>
              </a:rPr>
              <a:t> 	N</a:t>
            </a:r>
            <a:r>
              <a:rPr lang="en" sz="1200">
                <a:solidFill>
                  <a:schemeClr val="dk1"/>
                </a:solidFill>
              </a:rPr>
              <a:t>uclear markers yielded significant population structure between five regions</a:t>
            </a:r>
            <a:endParaRPr sz="1400">
              <a:solidFill>
                <a:schemeClr val="dk1"/>
              </a:solidFill>
            </a:endParaRPr>
          </a:p>
        </p:txBody>
      </p:sp>
      <p:sp>
        <p:nvSpPr>
          <p:cNvPr id="100" name="Google Shape;100;p16"/>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01" name="Google Shape;101;p16"/>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02" name="Google Shape;102;p16"/>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t>
            </a:r>
            <a:r>
              <a:rPr lang="en"/>
              <a:t>tock structure</a:t>
            </a:r>
            <a:endParaRPr/>
          </a:p>
        </p:txBody>
      </p:sp>
      <p:pic>
        <p:nvPicPr>
          <p:cNvPr id="103" name="Google Shape;103;p16"/>
          <p:cNvPicPr preferRelativeResize="0"/>
          <p:nvPr/>
        </p:nvPicPr>
        <p:blipFill>
          <a:blip r:embed="rId3">
            <a:alphaModFix/>
          </a:blip>
          <a:stretch>
            <a:fillRect/>
          </a:stretch>
        </p:blipFill>
        <p:spPr>
          <a:xfrm>
            <a:off x="6350476" y="2993850"/>
            <a:ext cx="2793524" cy="1648174"/>
          </a:xfrm>
          <a:prstGeom prst="rect">
            <a:avLst/>
          </a:prstGeom>
          <a:noFill/>
          <a:ln>
            <a:noFill/>
          </a:ln>
        </p:spPr>
      </p:pic>
      <p:pic>
        <p:nvPicPr>
          <p:cNvPr id="104" name="Google Shape;104;p16"/>
          <p:cNvPicPr preferRelativeResize="0"/>
          <p:nvPr/>
        </p:nvPicPr>
        <p:blipFill>
          <a:blip r:embed="rId4">
            <a:alphaModFix/>
          </a:blip>
          <a:stretch>
            <a:fillRect/>
          </a:stretch>
        </p:blipFill>
        <p:spPr>
          <a:xfrm>
            <a:off x="8324225" y="4702050"/>
            <a:ext cx="320040" cy="320040"/>
          </a:xfrm>
          <a:prstGeom prst="rect">
            <a:avLst/>
          </a:prstGeom>
          <a:noFill/>
          <a:ln>
            <a:noFill/>
          </a:ln>
        </p:spPr>
      </p:pic>
      <p:pic>
        <p:nvPicPr>
          <p:cNvPr id="105" name="Google Shape;105;p16"/>
          <p:cNvPicPr preferRelativeResize="0"/>
          <p:nvPr/>
        </p:nvPicPr>
        <p:blipFill rotWithShape="1">
          <a:blip r:embed="rId5">
            <a:alphaModFix/>
          </a:blip>
          <a:srcRect b="14636" l="58228" r="0" t="39609"/>
          <a:stretch/>
        </p:blipFill>
        <p:spPr>
          <a:xfrm>
            <a:off x="6585713" y="605100"/>
            <a:ext cx="2323050" cy="22511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2"/>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78" name="Google Shape;478;p52"/>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79" name="Google Shape;479;p52"/>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480" name="Google Shape;480;p52"/>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DSP model </a:t>
            </a:r>
            <a:endParaRPr/>
          </a:p>
          <a:p>
            <a:pPr indent="0" lvl="0" marL="0" rtl="0" algn="l">
              <a:spcBef>
                <a:spcPts val="0"/>
              </a:spcBef>
              <a:spcAft>
                <a:spcPts val="0"/>
              </a:spcAft>
              <a:buNone/>
            </a:pPr>
            <a:r>
              <a:t/>
            </a:r>
            <a:endParaRPr/>
          </a:p>
        </p:txBody>
      </p:sp>
      <p:sp>
        <p:nvSpPr>
          <p:cNvPr id="481" name="Google Shape;481;p52"/>
          <p:cNvSpPr txBox="1"/>
          <p:nvPr>
            <p:ph idx="1" type="body"/>
          </p:nvPr>
        </p:nvSpPr>
        <p:spPr>
          <a:xfrm>
            <a:off x="193725" y="1378625"/>
            <a:ext cx="36624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R</a:t>
            </a:r>
            <a:r>
              <a:rPr baseline="-25000" lang="en" sz="1400">
                <a:solidFill>
                  <a:schemeClr val="dk1"/>
                </a:solidFill>
              </a:rPr>
              <a:t>max</a:t>
            </a:r>
            <a:r>
              <a:rPr lang="en" sz="1400">
                <a:solidFill>
                  <a:schemeClr val="dk1"/>
                </a:solidFill>
              </a:rPr>
              <a:t> prior derived from meta-analysis as done for previous shark assessments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Model fitted to CPUE index with same observation error as for SS assessment.</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Three alternative prior distributions for initial depletion </a:t>
            </a:r>
            <a:endParaRPr sz="1400">
              <a:solidFill>
                <a:schemeClr val="dk1"/>
              </a:solidFill>
            </a:endParaRPr>
          </a:p>
          <a:p>
            <a:pPr indent="0" lvl="0" marL="0" rtl="0" algn="l">
              <a:spcBef>
                <a:spcPts val="1000"/>
              </a:spcBef>
              <a:spcAft>
                <a:spcPts val="1000"/>
              </a:spcAft>
              <a:buNone/>
            </a:pPr>
            <a:r>
              <a:t/>
            </a:r>
            <a:endParaRPr sz="1400">
              <a:solidFill>
                <a:schemeClr val="dk1"/>
              </a:solidFill>
            </a:endParaRPr>
          </a:p>
        </p:txBody>
      </p:sp>
      <p:pic>
        <p:nvPicPr>
          <p:cNvPr id="482" name="Google Shape;482;p52"/>
          <p:cNvPicPr preferRelativeResize="0"/>
          <p:nvPr/>
        </p:nvPicPr>
        <p:blipFill>
          <a:blip r:embed="rId4">
            <a:alphaModFix/>
          </a:blip>
          <a:stretch>
            <a:fillRect/>
          </a:stretch>
        </p:blipFill>
        <p:spPr>
          <a:xfrm>
            <a:off x="4160925" y="1807725"/>
            <a:ext cx="4983074" cy="2298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3"/>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88" name="Google Shape;488;p53"/>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89" name="Google Shape;489;p53"/>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490" name="Google Shape;490;p53"/>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DSP model </a:t>
            </a:r>
            <a:endParaRPr/>
          </a:p>
          <a:p>
            <a:pPr indent="0" lvl="0" marL="0" rtl="0" algn="l">
              <a:spcBef>
                <a:spcPts val="0"/>
              </a:spcBef>
              <a:spcAft>
                <a:spcPts val="0"/>
              </a:spcAft>
              <a:buNone/>
            </a:pPr>
            <a:r>
              <a:t/>
            </a:r>
            <a:endParaRPr/>
          </a:p>
        </p:txBody>
      </p:sp>
      <p:sp>
        <p:nvSpPr>
          <p:cNvPr id="491" name="Google Shape;491;p53"/>
          <p:cNvSpPr txBox="1"/>
          <p:nvPr>
            <p:ph idx="1" type="body"/>
          </p:nvPr>
        </p:nvSpPr>
        <p:spPr>
          <a:xfrm>
            <a:off x="193725" y="1378625"/>
            <a:ext cx="36624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R</a:t>
            </a:r>
            <a:r>
              <a:rPr baseline="-25000" lang="en" sz="1400">
                <a:solidFill>
                  <a:schemeClr val="dk1"/>
                </a:solidFill>
              </a:rPr>
              <a:t>max</a:t>
            </a:r>
            <a:r>
              <a:rPr lang="en" sz="1400">
                <a:solidFill>
                  <a:schemeClr val="dk1"/>
                </a:solidFill>
              </a:rPr>
              <a:t> prior derived from meta-analysis as done for previous shark assessments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Model fitted to CPUE index with same observation error as for SS assessment.</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Three alternative prior distributions for initial depletion </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Retrospectives suggests increasing amount of information from recent increase - high uncertainty in past estimates contains more recent estimates</a:t>
            </a:r>
            <a:endParaRPr sz="1400">
              <a:solidFill>
                <a:schemeClr val="dk1"/>
              </a:solidFill>
            </a:endParaRPr>
          </a:p>
          <a:p>
            <a:pPr indent="0" lvl="0" marL="0" rtl="0" algn="l">
              <a:spcBef>
                <a:spcPts val="1000"/>
              </a:spcBef>
              <a:spcAft>
                <a:spcPts val="1000"/>
              </a:spcAft>
              <a:buNone/>
            </a:pPr>
            <a:r>
              <a:t/>
            </a:r>
            <a:endParaRPr sz="1400">
              <a:solidFill>
                <a:schemeClr val="dk1"/>
              </a:solidFill>
            </a:endParaRPr>
          </a:p>
        </p:txBody>
      </p:sp>
      <p:pic>
        <p:nvPicPr>
          <p:cNvPr id="492" name="Google Shape;492;p53"/>
          <p:cNvPicPr preferRelativeResize="0"/>
          <p:nvPr/>
        </p:nvPicPr>
        <p:blipFill>
          <a:blip r:embed="rId4">
            <a:alphaModFix/>
          </a:blip>
          <a:stretch>
            <a:fillRect/>
          </a:stretch>
        </p:blipFill>
        <p:spPr>
          <a:xfrm>
            <a:off x="3856125" y="1553142"/>
            <a:ext cx="5252451" cy="293763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4"/>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98" name="Google Shape;498;p54"/>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499" name="Google Shape;499;p54"/>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500" name="Google Shape;500;p54"/>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DSP model outcomes </a:t>
            </a:r>
            <a:endParaRPr/>
          </a:p>
          <a:p>
            <a:pPr indent="0" lvl="0" marL="0" rtl="0" algn="l">
              <a:spcBef>
                <a:spcPts val="0"/>
              </a:spcBef>
              <a:spcAft>
                <a:spcPts val="0"/>
              </a:spcAft>
              <a:buNone/>
            </a:pPr>
            <a:r>
              <a:t/>
            </a:r>
            <a:endParaRPr/>
          </a:p>
        </p:txBody>
      </p:sp>
      <p:sp>
        <p:nvSpPr>
          <p:cNvPr id="501" name="Google Shape;501;p54"/>
          <p:cNvSpPr txBox="1"/>
          <p:nvPr>
            <p:ph idx="1" type="body"/>
          </p:nvPr>
        </p:nvSpPr>
        <p:spPr>
          <a:xfrm>
            <a:off x="193725" y="1378625"/>
            <a:ext cx="36624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High uncertainty about recent stock status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Low uncertainty about recent fishing mortality being below U</a:t>
            </a:r>
            <a:r>
              <a:rPr baseline="-25000" lang="en" sz="1400">
                <a:solidFill>
                  <a:schemeClr val="dk1"/>
                </a:solidFill>
              </a:rPr>
              <a:t>MSY </a:t>
            </a:r>
            <a:r>
              <a:rPr lang="en" sz="1400">
                <a:solidFill>
                  <a:schemeClr val="dk1"/>
                </a:solidFill>
              </a:rPr>
              <a:t>and potential limit reference points</a:t>
            </a:r>
            <a:endParaRPr sz="1400">
              <a:solidFill>
                <a:schemeClr val="dk1"/>
              </a:solidFill>
            </a:endParaRPr>
          </a:p>
          <a:p>
            <a:pPr indent="0" lvl="0" marL="457200" rtl="0" algn="l">
              <a:spcBef>
                <a:spcPts val="1000"/>
              </a:spcBef>
              <a:spcAft>
                <a:spcPts val="0"/>
              </a:spcAft>
              <a:buNone/>
            </a:pPr>
            <a:r>
              <a:t/>
            </a:r>
            <a:endParaRPr sz="1400">
              <a:solidFill>
                <a:schemeClr val="dk1"/>
              </a:solidFill>
            </a:endParaRPr>
          </a:p>
          <a:p>
            <a:pPr indent="0" lvl="0" marL="0" rtl="0" algn="l">
              <a:spcBef>
                <a:spcPts val="1000"/>
              </a:spcBef>
              <a:spcAft>
                <a:spcPts val="1000"/>
              </a:spcAft>
              <a:buNone/>
            </a:pPr>
            <a:r>
              <a:t/>
            </a:r>
            <a:endParaRPr sz="1400">
              <a:solidFill>
                <a:schemeClr val="dk1"/>
              </a:solidFill>
            </a:endParaRPr>
          </a:p>
        </p:txBody>
      </p:sp>
      <p:pic>
        <p:nvPicPr>
          <p:cNvPr id="502" name="Google Shape;502;p54"/>
          <p:cNvPicPr preferRelativeResize="0"/>
          <p:nvPr/>
        </p:nvPicPr>
        <p:blipFill>
          <a:blip r:embed="rId4">
            <a:alphaModFix/>
          </a:blip>
          <a:stretch>
            <a:fillRect/>
          </a:stretch>
        </p:blipFill>
        <p:spPr>
          <a:xfrm>
            <a:off x="4008525" y="893325"/>
            <a:ext cx="3705890" cy="3679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5"/>
          <p:cNvSpPr txBox="1"/>
          <p:nvPr>
            <p:ph type="title"/>
          </p:nvPr>
        </p:nvSpPr>
        <p:spPr>
          <a:xfrm>
            <a:off x="464100" y="1296475"/>
            <a:ext cx="51927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600"/>
              <a:buNone/>
            </a:pPr>
            <a:r>
              <a:rPr lang="en"/>
              <a:t>2024 Assessment: Length</a:t>
            </a:r>
            <a:r>
              <a:rPr lang="en"/>
              <a:t> and age-structured model (LAM)</a:t>
            </a:r>
            <a:endParaRPr b="0"/>
          </a:p>
        </p:txBody>
      </p:sp>
      <p:sp>
        <p:nvSpPr>
          <p:cNvPr id="508" name="Google Shape;508;p55"/>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09" name="Google Shape;509;p55"/>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lt1"/>
                </a:solidFill>
              </a:rPr>
              <a:t>Stock Assessment of WCPO silky shark</a:t>
            </a:r>
            <a:endParaRPr>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6"/>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515" name="Google Shape;515;p56"/>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16" name="Google Shape;516;p56"/>
          <p:cNvSpPr txBox="1"/>
          <p:nvPr>
            <p:ph idx="2" type="title"/>
          </p:nvPr>
        </p:nvSpPr>
        <p:spPr>
          <a:xfrm>
            <a:off x="346125" y="214125"/>
            <a:ext cx="76296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Rationale for LAM Development</a:t>
            </a:r>
            <a:endParaRPr/>
          </a:p>
        </p:txBody>
      </p:sp>
      <p:pic>
        <p:nvPicPr>
          <p:cNvPr id="517" name="Google Shape;517;p56"/>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518" name="Google Shape;518;p56"/>
          <p:cNvSpPr txBox="1"/>
          <p:nvPr/>
        </p:nvSpPr>
        <p:spPr>
          <a:xfrm>
            <a:off x="604000" y="889200"/>
            <a:ext cx="7787100" cy="3365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19A9D0"/>
              </a:buClr>
              <a:buSzPts val="1400"/>
              <a:buFont typeface="IBM Plex Sans"/>
              <a:buChar char="●"/>
            </a:pPr>
            <a:r>
              <a:rPr lang="en">
                <a:latin typeface="IBM Plex Sans"/>
                <a:ea typeface="IBM Plex Sans"/>
                <a:cs typeface="IBM Plex Sans"/>
                <a:sym typeface="IBM Plex Sans"/>
              </a:rPr>
              <a:t>Conventional length-based age-structured models (e.g., SS3 and MULTIFAN-CL) often assume time-invariant age-specific length distributions:</a:t>
            </a:r>
            <a:endParaRPr>
              <a:latin typeface="IBM Plex Sans"/>
              <a:ea typeface="IBM Plex Sans"/>
              <a:cs typeface="IBM Plex Sans"/>
              <a:sym typeface="IBM Plex Sans"/>
            </a:endParaRPr>
          </a:p>
          <a:p>
            <a:pPr indent="-317500" lvl="1" marL="914400" rtl="0" algn="l">
              <a:spcBef>
                <a:spcPts val="0"/>
              </a:spcBef>
              <a:spcAft>
                <a:spcPts val="0"/>
              </a:spcAft>
              <a:buSzPts val="1400"/>
              <a:buFont typeface="IBM Plex Sans"/>
              <a:buChar char="○"/>
            </a:pPr>
            <a:r>
              <a:rPr lang="en">
                <a:solidFill>
                  <a:schemeClr val="dk1"/>
                </a:solidFill>
                <a:latin typeface="IBM Plex Sans"/>
                <a:ea typeface="IBM Plex Sans"/>
                <a:cs typeface="IBM Plex Sans"/>
                <a:sym typeface="IBM Plex Sans"/>
              </a:rPr>
              <a:t>However, if </a:t>
            </a:r>
            <a:r>
              <a:rPr lang="en">
                <a:solidFill>
                  <a:schemeClr val="dk1"/>
                </a:solidFill>
                <a:latin typeface="IBM Plex Sans"/>
                <a:ea typeface="IBM Plex Sans"/>
                <a:cs typeface="IBM Plex Sans"/>
                <a:sym typeface="IBM Plex Sans"/>
              </a:rPr>
              <a:t>large individuals are selectively removed by fishing, the surviving populations will become dominated by slower-growing individuals.</a:t>
            </a:r>
            <a:endParaRPr>
              <a:latin typeface="IBM Plex Sans"/>
              <a:ea typeface="IBM Plex Sans"/>
              <a:cs typeface="IBM Plex Sans"/>
              <a:sym typeface="IBM Plex Sans"/>
            </a:endParaRPr>
          </a:p>
          <a:p>
            <a:pPr indent="-317500" lvl="1" marL="914400" rtl="0" algn="l">
              <a:spcBef>
                <a:spcPts val="0"/>
              </a:spcBef>
              <a:spcAft>
                <a:spcPts val="0"/>
              </a:spcAft>
              <a:buSzPts val="1400"/>
              <a:buFont typeface="IBM Plex Sans"/>
              <a:buChar char="○"/>
            </a:pPr>
            <a:r>
              <a:rPr lang="en">
                <a:latin typeface="IBM Plex Sans"/>
                <a:ea typeface="IBM Plex Sans"/>
                <a:cs typeface="IBM Plex Sans"/>
                <a:sym typeface="IBM Plex Sans"/>
              </a:rPr>
              <a:t>Incorporating the cumulative impact of size-selective mortality using age-structured dynamics is challenging without introducing additional parameters (e.g., the platoon approach in SS3).</a:t>
            </a:r>
            <a:endParaRPr>
              <a:latin typeface="IBM Plex Sans"/>
              <a:ea typeface="IBM Plex Sans"/>
              <a:cs typeface="IBM Plex Sans"/>
              <a:sym typeface="IBM Plex Sans"/>
            </a:endParaRPr>
          </a:p>
          <a:p>
            <a:pPr indent="0" lvl="0" marL="914400" rtl="0" algn="l">
              <a:spcBef>
                <a:spcPts val="0"/>
              </a:spcBef>
              <a:spcAft>
                <a:spcPts val="0"/>
              </a:spcAft>
              <a:buNone/>
            </a:pPr>
            <a:r>
              <a:t/>
            </a:r>
            <a:endParaRPr>
              <a:latin typeface="IBM Plex Sans"/>
              <a:ea typeface="IBM Plex Sans"/>
              <a:cs typeface="IBM Plex Sans"/>
              <a:sym typeface="IBM Plex Sans"/>
            </a:endParaRPr>
          </a:p>
          <a:p>
            <a:pPr indent="-317500" lvl="0" marL="457200" rtl="0" algn="l">
              <a:lnSpc>
                <a:spcPct val="115000"/>
              </a:lnSpc>
              <a:spcBef>
                <a:spcPts val="1200"/>
              </a:spcBef>
              <a:spcAft>
                <a:spcPts val="0"/>
              </a:spcAft>
              <a:buClr>
                <a:srgbClr val="19A9D0"/>
              </a:buClr>
              <a:buSzPts val="1400"/>
              <a:buFont typeface="IBM Plex Sans"/>
              <a:buChar char="●"/>
            </a:pPr>
            <a:r>
              <a:rPr lang="en">
                <a:latin typeface="IBM Plex Sans"/>
                <a:ea typeface="IBM Plex Sans"/>
                <a:cs typeface="IBM Plex Sans"/>
                <a:sym typeface="IBM Plex Sans"/>
              </a:rPr>
              <a:t>Cumulative impacts of size-dependent mortality can be substantial, particularly for species with low fecundity and late maturation, such as shark</a:t>
            </a:r>
            <a:r>
              <a:rPr lang="en">
                <a:latin typeface="IBM Plex Sans"/>
                <a:ea typeface="IBM Plex Sans"/>
                <a:cs typeface="IBM Plex Sans"/>
                <a:sym typeface="IBM Plex Sans"/>
              </a:rPr>
              <a:t>s.	</a:t>
            </a:r>
            <a:r>
              <a:rPr lang="en">
                <a:latin typeface="IBM Plex Sans"/>
                <a:ea typeface="IBM Plex Sans"/>
                <a:cs typeface="IBM Plex Sans"/>
                <a:sym typeface="IBM Plex Sans"/>
              </a:rPr>
              <a:t>					</a:t>
            </a:r>
            <a:endParaRPr>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9A9D0"/>
              </a:buClr>
              <a:buSzPts val="1400"/>
              <a:buFont typeface="IBM Plex Sans"/>
              <a:buChar char="●"/>
            </a:pPr>
            <a:r>
              <a:rPr lang="en">
                <a:latin typeface="IBM Plex Sans"/>
                <a:ea typeface="IBM Plex Sans"/>
                <a:cs typeface="IBM Plex Sans"/>
                <a:sym typeface="IBM Plex Sans"/>
              </a:rPr>
              <a:t>Combining length-based dynamics with age structure can provide a more realistic representation of population dynamics by incorporating the cumulative impacts of length-dependent processes while tracking the age structure. 			</a:t>
            </a:r>
            <a:endParaRPr>
              <a:latin typeface="IBM Plex Sans"/>
              <a:ea typeface="IBM Plex Sans"/>
              <a:cs typeface="IBM Plex Sans"/>
              <a:sym typeface="IBM Plex Sans"/>
            </a:endParaRPr>
          </a:p>
          <a:p>
            <a:pPr indent="0" lvl="0" marL="0" rtl="0" algn="l">
              <a:spcBef>
                <a:spcPts val="1200"/>
              </a:spcBef>
              <a:spcAft>
                <a:spcPts val="0"/>
              </a:spcAft>
              <a:buNone/>
            </a:pPr>
            <a:r>
              <a:t/>
            </a:r>
            <a:endParaRPr>
              <a:latin typeface="IBM Plex Sans"/>
              <a:ea typeface="IBM Plex Sans"/>
              <a:cs typeface="IBM Plex Sans"/>
              <a:sym typeface="IBM Plex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7"/>
          <p:cNvSpPr/>
          <p:nvPr/>
        </p:nvSpPr>
        <p:spPr>
          <a:xfrm>
            <a:off x="4361075" y="3786950"/>
            <a:ext cx="4701300" cy="951300"/>
          </a:xfrm>
          <a:prstGeom prst="rect">
            <a:avLst/>
          </a:prstGeom>
          <a:solidFill>
            <a:srgbClr val="FFFFFF"/>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524" name="Google Shape;524;p57"/>
          <p:cNvSpPr/>
          <p:nvPr/>
        </p:nvSpPr>
        <p:spPr>
          <a:xfrm>
            <a:off x="5362175" y="2747375"/>
            <a:ext cx="2472600" cy="437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525" name="Google Shape;525;p57"/>
          <p:cNvSpPr/>
          <p:nvPr/>
        </p:nvSpPr>
        <p:spPr>
          <a:xfrm>
            <a:off x="4625350" y="1088300"/>
            <a:ext cx="4095900" cy="828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526" name="Google Shape;526;p57"/>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527" name="Google Shape;527;p57"/>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28" name="Google Shape;528;p57"/>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LAM structure</a:t>
            </a:r>
            <a:endParaRPr/>
          </a:p>
        </p:txBody>
      </p:sp>
      <p:pic>
        <p:nvPicPr>
          <p:cNvPr id="529" name="Google Shape;529;p57"/>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530" name="Google Shape;530;p57"/>
          <p:cNvPicPr preferRelativeResize="0"/>
          <p:nvPr/>
        </p:nvPicPr>
        <p:blipFill>
          <a:blip r:embed="rId4">
            <a:alphaModFix/>
          </a:blip>
          <a:stretch>
            <a:fillRect/>
          </a:stretch>
        </p:blipFill>
        <p:spPr>
          <a:xfrm>
            <a:off x="4476200" y="3937925"/>
            <a:ext cx="4526301" cy="724025"/>
          </a:xfrm>
          <a:prstGeom prst="rect">
            <a:avLst/>
          </a:prstGeom>
          <a:noFill/>
          <a:ln>
            <a:noFill/>
          </a:ln>
        </p:spPr>
      </p:pic>
      <p:pic>
        <p:nvPicPr>
          <p:cNvPr id="531" name="Google Shape;531;p57"/>
          <p:cNvPicPr preferRelativeResize="0"/>
          <p:nvPr/>
        </p:nvPicPr>
        <p:blipFill>
          <a:blip r:embed="rId5">
            <a:alphaModFix/>
          </a:blip>
          <a:stretch>
            <a:fillRect/>
          </a:stretch>
        </p:blipFill>
        <p:spPr>
          <a:xfrm>
            <a:off x="4661325" y="1195174"/>
            <a:ext cx="3956501" cy="641700"/>
          </a:xfrm>
          <a:prstGeom prst="rect">
            <a:avLst/>
          </a:prstGeom>
          <a:noFill/>
          <a:ln>
            <a:noFill/>
          </a:ln>
        </p:spPr>
      </p:pic>
      <p:pic>
        <p:nvPicPr>
          <p:cNvPr id="532" name="Google Shape;532;p57"/>
          <p:cNvPicPr preferRelativeResize="0"/>
          <p:nvPr/>
        </p:nvPicPr>
        <p:blipFill>
          <a:blip r:embed="rId6">
            <a:alphaModFix/>
          </a:blip>
          <a:stretch>
            <a:fillRect/>
          </a:stretch>
        </p:blipFill>
        <p:spPr>
          <a:xfrm>
            <a:off x="5492738" y="2868936"/>
            <a:ext cx="2211475" cy="194950"/>
          </a:xfrm>
          <a:prstGeom prst="rect">
            <a:avLst/>
          </a:prstGeom>
          <a:noFill/>
          <a:ln>
            <a:noFill/>
          </a:ln>
        </p:spPr>
      </p:pic>
      <p:sp>
        <p:nvSpPr>
          <p:cNvPr id="533" name="Google Shape;533;p57"/>
          <p:cNvSpPr/>
          <p:nvPr/>
        </p:nvSpPr>
        <p:spPr>
          <a:xfrm>
            <a:off x="4851300" y="790150"/>
            <a:ext cx="1803000" cy="355800"/>
          </a:xfrm>
          <a:prstGeom prst="rect">
            <a:avLst/>
          </a:prstGeom>
          <a:solidFill>
            <a:srgbClr val="FFFFFF"/>
          </a:solidFill>
          <a:ln cap="flat" cmpd="sng" w="9525">
            <a:solidFill>
              <a:srgbClr val="19A9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IBM Plex Sans"/>
                <a:ea typeface="IBM Plex Sans"/>
                <a:cs typeface="IBM Plex Sans"/>
                <a:sym typeface="IBM Plex Sans"/>
              </a:rPr>
              <a:t>Age-structured model</a:t>
            </a:r>
            <a:endParaRPr b="1" sz="1200">
              <a:solidFill>
                <a:schemeClr val="dk1"/>
              </a:solidFill>
              <a:latin typeface="IBM Plex Sans"/>
              <a:ea typeface="IBM Plex Sans"/>
              <a:cs typeface="IBM Plex Sans"/>
              <a:sym typeface="IBM Plex Sans"/>
            </a:endParaRPr>
          </a:p>
        </p:txBody>
      </p:sp>
      <p:sp>
        <p:nvSpPr>
          <p:cNvPr id="534" name="Google Shape;534;p57"/>
          <p:cNvSpPr/>
          <p:nvPr/>
        </p:nvSpPr>
        <p:spPr>
          <a:xfrm>
            <a:off x="5491225" y="2415625"/>
            <a:ext cx="2032200" cy="355800"/>
          </a:xfrm>
          <a:prstGeom prst="rect">
            <a:avLst/>
          </a:prstGeom>
          <a:solidFill>
            <a:srgbClr val="FFFFFF"/>
          </a:solidFill>
          <a:ln cap="flat" cmpd="sng" w="9525">
            <a:solidFill>
              <a:srgbClr val="19A9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IBM Plex Sans"/>
                <a:ea typeface="IBM Plex Sans"/>
                <a:cs typeface="IBM Plex Sans"/>
                <a:sym typeface="IBM Plex Sans"/>
              </a:rPr>
              <a:t>Length</a:t>
            </a:r>
            <a:r>
              <a:rPr b="1" lang="en" sz="1200">
                <a:solidFill>
                  <a:schemeClr val="dk1"/>
                </a:solidFill>
                <a:latin typeface="IBM Plex Sans"/>
                <a:ea typeface="IBM Plex Sans"/>
                <a:cs typeface="IBM Plex Sans"/>
                <a:sym typeface="IBM Plex Sans"/>
              </a:rPr>
              <a:t>-structured model</a:t>
            </a:r>
            <a:endParaRPr b="1" sz="1200">
              <a:solidFill>
                <a:schemeClr val="dk1"/>
              </a:solidFill>
              <a:latin typeface="IBM Plex Sans"/>
              <a:ea typeface="IBM Plex Sans"/>
              <a:cs typeface="IBM Plex Sans"/>
              <a:sym typeface="IBM Plex Sans"/>
            </a:endParaRPr>
          </a:p>
        </p:txBody>
      </p:sp>
      <p:sp>
        <p:nvSpPr>
          <p:cNvPr id="535" name="Google Shape;535;p57"/>
          <p:cNvSpPr/>
          <p:nvPr/>
        </p:nvSpPr>
        <p:spPr>
          <a:xfrm>
            <a:off x="4587900" y="3582125"/>
            <a:ext cx="2634600" cy="355800"/>
          </a:xfrm>
          <a:prstGeom prst="rect">
            <a:avLst/>
          </a:prstGeom>
          <a:solidFill>
            <a:srgbClr val="FFFFFF"/>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IBM Plex Sans"/>
                <a:ea typeface="IBM Plex Sans"/>
                <a:cs typeface="IBM Plex Sans"/>
                <a:sym typeface="IBM Plex Sans"/>
              </a:rPr>
              <a:t>Length and age-structured model </a:t>
            </a:r>
            <a:endParaRPr b="1" sz="1200">
              <a:solidFill>
                <a:schemeClr val="dk1"/>
              </a:solidFill>
              <a:latin typeface="IBM Plex Sans"/>
              <a:ea typeface="IBM Plex Sans"/>
              <a:cs typeface="IBM Plex Sans"/>
              <a:sym typeface="IBM Plex Sans"/>
            </a:endParaRPr>
          </a:p>
        </p:txBody>
      </p:sp>
      <p:pic>
        <p:nvPicPr>
          <p:cNvPr id="536" name="Google Shape;536;p57"/>
          <p:cNvPicPr preferRelativeResize="0"/>
          <p:nvPr/>
        </p:nvPicPr>
        <p:blipFill>
          <a:blip r:embed="rId7">
            <a:alphaModFix/>
          </a:blip>
          <a:stretch>
            <a:fillRect/>
          </a:stretch>
        </p:blipFill>
        <p:spPr>
          <a:xfrm>
            <a:off x="6419000" y="2006238"/>
            <a:ext cx="320050" cy="320050"/>
          </a:xfrm>
          <a:prstGeom prst="rect">
            <a:avLst/>
          </a:prstGeom>
          <a:noFill/>
          <a:ln>
            <a:noFill/>
          </a:ln>
        </p:spPr>
      </p:pic>
      <p:sp>
        <p:nvSpPr>
          <p:cNvPr id="537" name="Google Shape;537;p57"/>
          <p:cNvSpPr/>
          <p:nvPr/>
        </p:nvSpPr>
        <p:spPr>
          <a:xfrm>
            <a:off x="6390100" y="3223545"/>
            <a:ext cx="566400" cy="3201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BM Plex Sans"/>
              <a:ea typeface="IBM Plex Sans"/>
              <a:cs typeface="IBM Plex Sans"/>
              <a:sym typeface="IBM Plex Sans"/>
            </a:endParaRPr>
          </a:p>
        </p:txBody>
      </p:sp>
      <p:sp>
        <p:nvSpPr>
          <p:cNvPr id="538" name="Google Shape;538;p57"/>
          <p:cNvSpPr txBox="1"/>
          <p:nvPr/>
        </p:nvSpPr>
        <p:spPr>
          <a:xfrm>
            <a:off x="27775" y="555150"/>
            <a:ext cx="4267200" cy="41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IBM Plex Sans"/>
              <a:ea typeface="IBM Plex Sans"/>
              <a:cs typeface="IBM Plex Sans"/>
              <a:sym typeface="IBM Plex Sans"/>
            </a:endParaRPr>
          </a:p>
          <a:p>
            <a:pPr indent="-317500" lvl="0" marL="457200" rtl="0" algn="l">
              <a:spcBef>
                <a:spcPts val="0"/>
              </a:spcBef>
              <a:spcAft>
                <a:spcPts val="0"/>
              </a:spcAft>
              <a:buClr>
                <a:srgbClr val="19A9D0"/>
              </a:buClr>
              <a:buSzPts val="1400"/>
              <a:buFont typeface="IBM Plex Sans"/>
              <a:buChar char="●"/>
            </a:pPr>
            <a:r>
              <a:rPr lang="en">
                <a:latin typeface="IBM Plex Sans"/>
                <a:ea typeface="IBM Plex Sans"/>
                <a:cs typeface="IBM Plex Sans"/>
                <a:sym typeface="IBM Plex Sans"/>
              </a:rPr>
              <a:t>Within each age group, LAM follows length-structured dynamics, where growth transitions are age-specific (i.e., </a:t>
            </a:r>
            <a:r>
              <a:rPr b="1" lang="en">
                <a:latin typeface="IBM Plex Sans"/>
                <a:ea typeface="IBM Plex Sans"/>
                <a:cs typeface="IBM Plex Sans"/>
                <a:sym typeface="IBM Plex Sans"/>
              </a:rPr>
              <a:t>G</a:t>
            </a:r>
            <a:r>
              <a:rPr lang="en">
                <a:latin typeface="IBM Plex Sans"/>
                <a:ea typeface="IBM Plex Sans"/>
                <a:cs typeface="IBM Plex Sans"/>
                <a:sym typeface="IBM Plex Sans"/>
              </a:rPr>
              <a:t> in the equations) due to age-specific growth variability.</a:t>
            </a:r>
            <a:endParaRPr>
              <a:latin typeface="IBM Plex Sans"/>
              <a:ea typeface="IBM Plex Sans"/>
              <a:cs typeface="IBM Plex Sans"/>
              <a:sym typeface="IBM Plex Sans"/>
            </a:endParaRPr>
          </a:p>
          <a:p>
            <a:pPr indent="-317500" lvl="1" marL="914400" rtl="0" algn="l">
              <a:spcBef>
                <a:spcPts val="0"/>
              </a:spcBef>
              <a:spcAft>
                <a:spcPts val="0"/>
              </a:spcAft>
              <a:buSzPts val="1400"/>
              <a:buFont typeface="IBM Plex Sans"/>
              <a:buChar char="○"/>
            </a:pPr>
            <a:r>
              <a:rPr lang="en">
                <a:latin typeface="IBM Plex Sans"/>
                <a:ea typeface="IBM Plex Sans"/>
                <a:cs typeface="IBM Plex Sans"/>
                <a:sym typeface="IBM Plex Sans"/>
              </a:rPr>
              <a:t>Only surviving individuals within each age group, where mortality is length-dependent, can transition to the next time step with increments in both length and age.</a:t>
            </a:r>
            <a:endParaRPr>
              <a:latin typeface="IBM Plex Sans"/>
              <a:ea typeface="IBM Plex Sans"/>
              <a:cs typeface="IBM Plex Sans"/>
              <a:sym typeface="IBM Plex Sans"/>
            </a:endParaRPr>
          </a:p>
          <a:p>
            <a:pPr indent="-317500" lvl="0" marL="457200" rtl="0" algn="l">
              <a:spcBef>
                <a:spcPts val="0"/>
              </a:spcBef>
              <a:spcAft>
                <a:spcPts val="0"/>
              </a:spcAft>
              <a:buClr>
                <a:srgbClr val="19A9D0"/>
              </a:buClr>
              <a:buSzPts val="1400"/>
              <a:buFont typeface="IBM Plex Sans"/>
              <a:buChar char="●"/>
            </a:pPr>
            <a:r>
              <a:rPr lang="en">
                <a:latin typeface="IBM Plex Sans"/>
                <a:ea typeface="IBM Plex Sans"/>
                <a:cs typeface="IBM Plex Sans"/>
                <a:sym typeface="IBM Plex Sans"/>
              </a:rPr>
              <a:t>The model was developed in </a:t>
            </a:r>
            <a:r>
              <a:rPr lang="en">
                <a:latin typeface="Courier New"/>
                <a:ea typeface="Courier New"/>
                <a:cs typeface="Courier New"/>
                <a:sym typeface="Courier New"/>
              </a:rPr>
              <a:t>Stan</a:t>
            </a:r>
            <a:r>
              <a:rPr lang="en">
                <a:latin typeface="IBM Plex Sans"/>
                <a:ea typeface="IBM Plex Sans"/>
                <a:cs typeface="IBM Plex Sans"/>
                <a:sym typeface="IBM Plex Sans"/>
              </a:rPr>
              <a:t>:</a:t>
            </a:r>
            <a:endParaRPr>
              <a:latin typeface="IBM Plex Sans"/>
              <a:ea typeface="IBM Plex Sans"/>
              <a:cs typeface="IBM Plex Sans"/>
              <a:sym typeface="IBM Plex Sans"/>
            </a:endParaRPr>
          </a:p>
          <a:p>
            <a:pPr indent="-317500" lvl="1" marL="914400" rtl="0" algn="l">
              <a:spcBef>
                <a:spcPts val="0"/>
              </a:spcBef>
              <a:spcAft>
                <a:spcPts val="0"/>
              </a:spcAft>
              <a:buSzPts val="1400"/>
              <a:buFont typeface="IBM Plex Sans"/>
              <a:buChar char="○"/>
            </a:pPr>
            <a:r>
              <a:rPr lang="en">
                <a:latin typeface="IBM Plex Sans"/>
                <a:ea typeface="IBM Plex Sans"/>
                <a:cs typeface="IBM Plex Sans"/>
                <a:sym typeface="IBM Plex Sans"/>
              </a:rPr>
              <a:t>Other submodel structures follow those in SS3 (e.g., growth, stock-recruitment, etc.)</a:t>
            </a:r>
            <a:endParaRPr>
              <a:latin typeface="IBM Plex Sans"/>
              <a:ea typeface="IBM Plex Sans"/>
              <a:cs typeface="IBM Plex Sans"/>
              <a:sym typeface="IBM Plex Sans"/>
            </a:endParaRPr>
          </a:p>
          <a:p>
            <a:pPr indent="-317500" lvl="1" marL="914400" rtl="0" algn="l">
              <a:spcBef>
                <a:spcPts val="0"/>
              </a:spcBef>
              <a:spcAft>
                <a:spcPts val="0"/>
              </a:spcAft>
              <a:buSzPts val="1400"/>
              <a:buFont typeface="IBM Plex Sans"/>
              <a:buChar char="○"/>
            </a:pPr>
            <a:r>
              <a:rPr lang="en">
                <a:latin typeface="IBM Plex Sans"/>
                <a:ea typeface="IBM Plex Sans"/>
                <a:cs typeface="IBM Plex Sans"/>
                <a:sym typeface="IBM Plex Sans"/>
              </a:rPr>
              <a:t>A catch-conditioned approach, similar to that in MULTIFAN-CL (i.e., no error in catch), was also implemented.</a:t>
            </a:r>
            <a:endParaRPr>
              <a:latin typeface="IBM Plex Sans"/>
              <a:ea typeface="IBM Plex Sans"/>
              <a:cs typeface="IBM Plex Sans"/>
              <a:sym typeface="IBM Plex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8"/>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544" name="Google Shape;544;p58"/>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45" name="Google Shape;545;p58"/>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pic>
        <p:nvPicPr>
          <p:cNvPr id="546" name="Google Shape;546;p58"/>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547" name="Google Shape;547;p58"/>
          <p:cNvPicPr preferRelativeResize="0"/>
          <p:nvPr/>
        </p:nvPicPr>
        <p:blipFill>
          <a:blip r:embed="rId4">
            <a:alphaModFix/>
          </a:blip>
          <a:stretch>
            <a:fillRect/>
          </a:stretch>
        </p:blipFill>
        <p:spPr>
          <a:xfrm>
            <a:off x="3943475" y="619026"/>
            <a:ext cx="4286351" cy="4286351"/>
          </a:xfrm>
          <a:prstGeom prst="rect">
            <a:avLst/>
          </a:prstGeom>
          <a:noFill/>
          <a:ln>
            <a:noFill/>
          </a:ln>
        </p:spPr>
      </p:pic>
      <p:sp>
        <p:nvSpPr>
          <p:cNvPr id="548" name="Google Shape;548;p58"/>
          <p:cNvSpPr txBox="1"/>
          <p:nvPr/>
        </p:nvSpPr>
        <p:spPr>
          <a:xfrm>
            <a:off x="202450" y="580950"/>
            <a:ext cx="3422400" cy="41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IBM Plex Sans"/>
              <a:ea typeface="IBM Plex Sans"/>
              <a:cs typeface="IBM Plex Sans"/>
              <a:sym typeface="IBM Plex Sans"/>
            </a:endParaRPr>
          </a:p>
          <a:p>
            <a:pPr indent="-317500" lvl="0" marL="457200" rtl="0" algn="l">
              <a:spcBef>
                <a:spcPts val="0"/>
              </a:spcBef>
              <a:spcAft>
                <a:spcPts val="0"/>
              </a:spcAft>
              <a:buClr>
                <a:srgbClr val="19A9D0"/>
              </a:buClr>
              <a:buSzPts val="1400"/>
              <a:buFont typeface="IBM Plex Sans"/>
              <a:buChar char="●"/>
            </a:pPr>
            <a:r>
              <a:rPr lang="en">
                <a:latin typeface="IBM Plex Sans"/>
                <a:ea typeface="IBM Plex Sans"/>
                <a:cs typeface="IBM Plex Sans"/>
                <a:sym typeface="IBM Plex Sans"/>
              </a:rPr>
              <a:t>The models were sensitive to assumptions on initial F values but generally showed </a:t>
            </a:r>
            <a:r>
              <a:rPr b="1" lang="en">
                <a:latin typeface="IBM Plex Sans"/>
                <a:ea typeface="IBM Plex Sans"/>
                <a:cs typeface="IBM Plex Sans"/>
                <a:sym typeface="IBM Plex Sans"/>
              </a:rPr>
              <a:t>increasing trends in stock status</a:t>
            </a:r>
            <a:r>
              <a:rPr lang="en">
                <a:latin typeface="IBM Plex Sans"/>
                <a:ea typeface="IBM Plex Sans"/>
                <a:cs typeface="IBM Plex Sans"/>
                <a:sym typeface="IBM Plex Sans"/>
              </a:rPr>
              <a:t> and </a:t>
            </a:r>
            <a:r>
              <a:rPr b="1" lang="en">
                <a:latin typeface="IBM Plex Sans"/>
                <a:ea typeface="IBM Plex Sans"/>
                <a:cs typeface="IBM Plex Sans"/>
                <a:sym typeface="IBM Plex Sans"/>
              </a:rPr>
              <a:t>decreasing trends in fishing mortality</a:t>
            </a:r>
            <a:r>
              <a:rPr lang="en">
                <a:latin typeface="IBM Plex Sans"/>
                <a:ea typeface="IBM Plex Sans"/>
                <a:cs typeface="IBM Plex Sans"/>
                <a:sym typeface="IBM Plex Sans"/>
              </a:rPr>
              <a:t>, similar to those observed in the SS3 and the dynamic surplus production model results.</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a:p>
            <a:pPr indent="-317500" lvl="0" marL="457200" rtl="0" algn="l">
              <a:spcBef>
                <a:spcPts val="0"/>
              </a:spcBef>
              <a:spcAft>
                <a:spcPts val="0"/>
              </a:spcAft>
              <a:buClr>
                <a:srgbClr val="19A9D0"/>
              </a:buClr>
              <a:buSzPts val="1400"/>
              <a:buFont typeface="IBM Plex Sans"/>
              <a:buChar char="●"/>
            </a:pPr>
            <a:r>
              <a:rPr lang="en">
                <a:latin typeface="IBM Plex Sans"/>
                <a:ea typeface="IBM Plex Sans"/>
                <a:cs typeface="IBM Plex Sans"/>
                <a:sym typeface="IBM Plex Sans"/>
              </a:rPr>
              <a:t>For all three models, the longline fleet showed the highest fishing mortality rates, followed by purse-seine object-associated sets and purse-seine free-school sets (as shown in the panels in the third row)</a:t>
            </a:r>
            <a:endParaRPr>
              <a:latin typeface="IBM Plex Sans"/>
              <a:ea typeface="IBM Plex Sans"/>
              <a:cs typeface="IBM Plex Sans"/>
              <a:sym typeface="IBM Plex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9"/>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554" name="Google Shape;554;p59"/>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55" name="Google Shape;555;p59"/>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pic>
        <p:nvPicPr>
          <p:cNvPr id="556" name="Google Shape;556;p59"/>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557" name="Google Shape;557;p59"/>
          <p:cNvSpPr txBox="1"/>
          <p:nvPr/>
        </p:nvSpPr>
        <p:spPr>
          <a:xfrm>
            <a:off x="183575" y="686775"/>
            <a:ext cx="4309500" cy="41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				</a:t>
            </a:r>
            <a:endParaRPr sz="1100">
              <a:solidFill>
                <a:schemeClr val="dk1"/>
              </a:solidFill>
            </a:endParaRPr>
          </a:p>
          <a:p>
            <a:pPr indent="-317500" lvl="0" marL="457200" rtl="0" algn="l">
              <a:lnSpc>
                <a:spcPct val="115000"/>
              </a:lnSpc>
              <a:spcBef>
                <a:spcPts val="1200"/>
              </a:spcBef>
              <a:spcAft>
                <a:spcPts val="0"/>
              </a:spcAft>
              <a:buClr>
                <a:srgbClr val="19A9D0"/>
              </a:buClr>
              <a:buSzPts val="1400"/>
              <a:buFont typeface="IBM Plex Sans"/>
              <a:buChar char="●"/>
            </a:pPr>
            <a:r>
              <a:rPr lang="en">
                <a:latin typeface="IBM Plex Sans"/>
                <a:ea typeface="IBM Plex Sans"/>
                <a:cs typeface="IBM Plex Sans"/>
                <a:sym typeface="IBM Plex Sans"/>
              </a:rPr>
              <a:t>The stock status in the recent two years (2019–2020) underwent lower fishing mortality rates than the corresponding FMSY across all three models.	</a:t>
            </a:r>
            <a:endParaRPr>
              <a:latin typeface="IBM Plex Sans"/>
              <a:ea typeface="IBM Plex Sans"/>
              <a:cs typeface="IBM Plex Sans"/>
              <a:sym typeface="IBM Plex Sans"/>
            </a:endParaRPr>
          </a:p>
          <a:p>
            <a:pPr indent="0" lvl="0" marL="457200" rtl="0" algn="l">
              <a:lnSpc>
                <a:spcPct val="115000"/>
              </a:lnSpc>
              <a:spcBef>
                <a:spcPts val="1200"/>
              </a:spcBef>
              <a:spcAft>
                <a:spcPts val="0"/>
              </a:spcAft>
              <a:buNone/>
            </a:pPr>
            <a:r>
              <a:t/>
            </a:r>
            <a:endParaRPr>
              <a:latin typeface="IBM Plex Sans"/>
              <a:ea typeface="IBM Plex Sans"/>
              <a:cs typeface="IBM Plex Sans"/>
              <a:sym typeface="IBM Plex Sans"/>
            </a:endParaRPr>
          </a:p>
          <a:p>
            <a:pPr indent="-317500" lvl="0" marL="457200" rtl="0" algn="l">
              <a:lnSpc>
                <a:spcPct val="115000"/>
              </a:lnSpc>
              <a:spcBef>
                <a:spcPts val="1200"/>
              </a:spcBef>
              <a:spcAft>
                <a:spcPts val="0"/>
              </a:spcAft>
              <a:buClr>
                <a:srgbClr val="19A9D0"/>
              </a:buClr>
              <a:buSzPts val="1400"/>
              <a:buFont typeface="IBM Plex Sans"/>
              <a:buChar char="●"/>
            </a:pPr>
            <a:r>
              <a:rPr lang="en">
                <a:latin typeface="IBM Plex Sans"/>
                <a:ea typeface="IBM Plex Sans"/>
                <a:cs typeface="IBM Plex Sans"/>
                <a:sym typeface="IBM Plex Sans"/>
              </a:rPr>
              <a:t>The model with the highest initial fishing mortality rate (init F = 0.15) showed the lowest stock status in the recent two years, approximately 25% of its unfished status, whereas the model with the lowest initial fishing mortality rate (init F=0.05) showed the highest stock status, around 90% of its unfished status.</a:t>
            </a:r>
            <a:endParaRPr>
              <a:latin typeface="IBM Plex Sans"/>
              <a:ea typeface="IBM Plex Sans"/>
              <a:cs typeface="IBM Plex Sans"/>
              <a:sym typeface="IBM Plex Sans"/>
            </a:endParaRPr>
          </a:p>
        </p:txBody>
      </p:sp>
      <p:pic>
        <p:nvPicPr>
          <p:cNvPr id="558" name="Google Shape;558;p59"/>
          <p:cNvPicPr preferRelativeResize="0"/>
          <p:nvPr/>
        </p:nvPicPr>
        <p:blipFill>
          <a:blip r:embed="rId4">
            <a:alphaModFix/>
          </a:blip>
          <a:stretch>
            <a:fillRect/>
          </a:stretch>
        </p:blipFill>
        <p:spPr>
          <a:xfrm>
            <a:off x="4689750" y="580950"/>
            <a:ext cx="3516942" cy="439725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0"/>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564" name="Google Shape;564;p60"/>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65" name="Google Shape;565;p60"/>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pic>
        <p:nvPicPr>
          <p:cNvPr id="566" name="Google Shape;566;p60"/>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567" name="Google Shape;567;p60"/>
          <p:cNvSpPr txBox="1"/>
          <p:nvPr/>
        </p:nvSpPr>
        <p:spPr>
          <a:xfrm>
            <a:off x="183575" y="686775"/>
            <a:ext cx="8140500" cy="41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				</a:t>
            </a:r>
            <a:r>
              <a:rPr lang="en">
                <a:latin typeface="IBM Plex Sans"/>
                <a:ea typeface="IBM Plex Sans"/>
                <a:cs typeface="IBM Plex Sans"/>
                <a:sym typeface="IBM Plex Sans"/>
              </a:rPr>
              <a:t>				</a:t>
            </a:r>
            <a:endParaRPr>
              <a:latin typeface="IBM Plex Sans"/>
              <a:ea typeface="IBM Plex Sans"/>
              <a:cs typeface="IBM Plex Sans"/>
              <a:sym typeface="IBM Plex Sans"/>
            </a:endParaRPr>
          </a:p>
          <a:p>
            <a:pPr indent="-317500" lvl="0" marL="457200" rtl="0" algn="l">
              <a:lnSpc>
                <a:spcPct val="115000"/>
              </a:lnSpc>
              <a:spcBef>
                <a:spcPts val="1200"/>
              </a:spcBef>
              <a:spcAft>
                <a:spcPts val="0"/>
              </a:spcAft>
              <a:buClr>
                <a:srgbClr val="19A9D0"/>
              </a:buClr>
              <a:buSzPts val="1400"/>
              <a:buFont typeface="IBM Plex Sans"/>
              <a:buChar char="●"/>
            </a:pPr>
            <a:r>
              <a:rPr lang="en">
                <a:latin typeface="IBM Plex Sans"/>
                <a:ea typeface="IBM Plex Sans"/>
                <a:cs typeface="IBM Plex Sans"/>
                <a:sym typeface="IBM Plex Sans"/>
              </a:rPr>
              <a:t>The LAM uses the same number of parameters as the SS3 models, but provides a better representation of population dynamics, naturally incorporating the cumulative impact of fishing pressures on the length distribution of the population.</a:t>
            </a:r>
            <a:endParaRPr>
              <a:latin typeface="IBM Plex Sans"/>
              <a:ea typeface="IBM Plex Sans"/>
              <a:cs typeface="IBM Plex Sans"/>
              <a:sym typeface="IBM Plex Sans"/>
            </a:endParaRPr>
          </a:p>
          <a:p>
            <a:pPr indent="-317500" lvl="1" marL="914400" rtl="0" algn="l">
              <a:lnSpc>
                <a:spcPct val="115000"/>
              </a:lnSpc>
              <a:spcBef>
                <a:spcPts val="0"/>
              </a:spcBef>
              <a:spcAft>
                <a:spcPts val="0"/>
              </a:spcAft>
              <a:buSzPts val="1400"/>
              <a:buFont typeface="IBM Plex Sans"/>
              <a:buChar char="○"/>
            </a:pPr>
            <a:r>
              <a:rPr lang="en">
                <a:latin typeface="IBM Plex Sans"/>
                <a:ea typeface="IBM Plex Sans"/>
                <a:cs typeface="IBM Plex Sans"/>
                <a:sym typeface="IBM Plex Sans"/>
              </a:rPr>
              <a:t>Although the complexity of the LAMs was not well supported by the current information on LFs and CPUE data, we believe that the model provides a useful avenue of research towards incorporating cumulative impacts of fishing pressure.</a:t>
            </a:r>
            <a:endParaRPr>
              <a:latin typeface="IBM Plex Sans"/>
              <a:ea typeface="IBM Plex Sans"/>
              <a:cs typeface="IBM Plex Sans"/>
              <a:sym typeface="IBM Plex Sans"/>
            </a:endParaRPr>
          </a:p>
          <a:p>
            <a:pPr indent="0" lvl="0" marL="914400" rtl="0" algn="l">
              <a:lnSpc>
                <a:spcPct val="115000"/>
              </a:lnSpc>
              <a:spcBef>
                <a:spcPts val="1200"/>
              </a:spcBef>
              <a:spcAft>
                <a:spcPts val="0"/>
              </a:spcAft>
              <a:buNone/>
            </a:pPr>
            <a:r>
              <a:t/>
            </a:r>
            <a:endParaRPr>
              <a:latin typeface="IBM Plex Sans"/>
              <a:ea typeface="IBM Plex Sans"/>
              <a:cs typeface="IBM Plex Sans"/>
              <a:sym typeface="IBM Plex Sans"/>
            </a:endParaRPr>
          </a:p>
          <a:p>
            <a:pPr indent="-317500" lvl="0" marL="457200" rtl="0" algn="l">
              <a:lnSpc>
                <a:spcPct val="115000"/>
              </a:lnSpc>
              <a:spcBef>
                <a:spcPts val="1200"/>
              </a:spcBef>
              <a:spcAft>
                <a:spcPts val="0"/>
              </a:spcAft>
              <a:buClr>
                <a:srgbClr val="19A9D0"/>
              </a:buClr>
              <a:buSzPts val="1400"/>
              <a:buFont typeface="IBM Plex Sans"/>
              <a:buChar char="●"/>
            </a:pPr>
            <a:r>
              <a:rPr lang="en">
                <a:latin typeface="IBM Plex Sans"/>
                <a:ea typeface="IBM Plex Sans"/>
                <a:cs typeface="IBM Plex Sans"/>
                <a:sym typeface="IBM Plex Sans"/>
              </a:rPr>
              <a:t>A parameter for determining growth variability, which was fixed in the SS3 models, was estimated.</a:t>
            </a:r>
            <a:endParaRPr>
              <a:latin typeface="IBM Plex Sans"/>
              <a:ea typeface="IBM Plex Sans"/>
              <a:cs typeface="IBM Plex Sans"/>
              <a:sym typeface="IBM Plex Sans"/>
            </a:endParaRPr>
          </a:p>
          <a:p>
            <a:pPr indent="-317500" lvl="1" marL="914400" rtl="0" algn="l">
              <a:lnSpc>
                <a:spcPct val="115000"/>
              </a:lnSpc>
              <a:spcBef>
                <a:spcPts val="0"/>
              </a:spcBef>
              <a:spcAft>
                <a:spcPts val="0"/>
              </a:spcAft>
              <a:buSzPts val="1400"/>
              <a:buFont typeface="IBM Plex Sans"/>
              <a:buChar char="○"/>
            </a:pPr>
            <a:r>
              <a:rPr lang="en">
                <a:latin typeface="IBM Plex Sans"/>
                <a:ea typeface="IBM Plex Sans"/>
                <a:cs typeface="IBM Plex Sans"/>
                <a:sym typeface="IBM Plex Sans"/>
              </a:rPr>
              <a:t>However, LF fits for some years were not satisfactory, indicating that further studies on spatio-temporal growth may be required to apply this type of integrated model. </a:t>
            </a:r>
            <a:endParaRPr>
              <a:latin typeface="IBM Plex Sans"/>
              <a:ea typeface="IBM Plex Sans"/>
              <a:cs typeface="IBM Plex Sans"/>
              <a:sym typeface="IBM Plex Sans"/>
            </a:endParaRPr>
          </a:p>
          <a:p>
            <a:pPr indent="0" lvl="0" marL="0" rtl="0" algn="l">
              <a:lnSpc>
                <a:spcPct val="115000"/>
              </a:lnSpc>
              <a:spcBef>
                <a:spcPts val="1200"/>
              </a:spcBef>
              <a:spcAft>
                <a:spcPts val="1200"/>
              </a:spcAft>
              <a:buNone/>
            </a:pPr>
            <a:r>
              <a:t/>
            </a:r>
            <a:endParaRPr>
              <a:latin typeface="IBM Plex Sans"/>
              <a:ea typeface="IBM Plex Sans"/>
              <a:cs typeface="IBM Plex Sans"/>
              <a:sym typeface="IBM Plex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1"/>
          <p:cNvSpPr txBox="1"/>
          <p:nvPr>
            <p:ph type="title"/>
          </p:nvPr>
        </p:nvSpPr>
        <p:spPr>
          <a:xfrm>
            <a:off x="464100" y="1296475"/>
            <a:ext cx="51927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600"/>
              <a:buNone/>
            </a:pPr>
            <a:r>
              <a:rPr lang="en"/>
              <a:t>2024 Assessment: Length-based hybrid spatial risk assessment model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3600"/>
              <a:buNone/>
            </a:pPr>
            <a:r>
              <a:t/>
            </a:r>
            <a:endParaRPr/>
          </a:p>
        </p:txBody>
      </p:sp>
      <p:sp>
        <p:nvSpPr>
          <p:cNvPr id="573" name="Google Shape;573;p61"/>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74" name="Google Shape;574;p61"/>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lt1"/>
                </a:solidFill>
              </a:rPr>
              <a:t>Stock Assessment of WCPO silky shark</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idx="1" type="body"/>
          </p:nvPr>
        </p:nvSpPr>
        <p:spPr>
          <a:xfrm>
            <a:off x="346125" y="1008350"/>
            <a:ext cx="42990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1000"/>
              </a:spcAft>
              <a:buClr>
                <a:schemeClr val="accent1"/>
              </a:buClr>
              <a:buSzPts val="1400"/>
              <a:buChar char="●"/>
            </a:pPr>
            <a:r>
              <a:rPr lang="en" sz="1400">
                <a:solidFill>
                  <a:schemeClr val="dk1"/>
                </a:solidFill>
              </a:rPr>
              <a:t>No indication of strong patterns in mean length in space</a:t>
            </a:r>
            <a:endParaRPr sz="1200">
              <a:solidFill>
                <a:schemeClr val="dk1"/>
              </a:solidFill>
            </a:endParaRPr>
          </a:p>
        </p:txBody>
      </p:sp>
      <p:sp>
        <p:nvSpPr>
          <p:cNvPr id="111" name="Google Shape;111;p17"/>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12" name="Google Shape;112;p17"/>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13" name="Google Shape;113;p17"/>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Stock structure</a:t>
            </a:r>
            <a:endParaRPr/>
          </a:p>
          <a:p>
            <a:pPr indent="0" lvl="0" marL="0" rtl="0" algn="l">
              <a:spcBef>
                <a:spcPts val="0"/>
              </a:spcBef>
              <a:spcAft>
                <a:spcPts val="0"/>
              </a:spcAft>
              <a:buClr>
                <a:schemeClr val="dk1"/>
              </a:buClr>
              <a:buSzPts val="1100"/>
              <a:buFont typeface="Arial"/>
              <a:buNone/>
            </a:pPr>
            <a:r>
              <a:t/>
            </a:r>
            <a:endParaRPr/>
          </a:p>
        </p:txBody>
      </p:sp>
      <p:pic>
        <p:nvPicPr>
          <p:cNvPr id="114" name="Google Shape;114;p17"/>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115" name="Google Shape;115;p17"/>
          <p:cNvPicPr preferRelativeResize="0"/>
          <p:nvPr/>
        </p:nvPicPr>
        <p:blipFill>
          <a:blip r:embed="rId4">
            <a:alphaModFix/>
          </a:blip>
          <a:stretch>
            <a:fillRect/>
          </a:stretch>
        </p:blipFill>
        <p:spPr>
          <a:xfrm>
            <a:off x="5571075" y="740925"/>
            <a:ext cx="3264749" cy="2532275"/>
          </a:xfrm>
          <a:prstGeom prst="rect">
            <a:avLst/>
          </a:prstGeom>
          <a:noFill/>
          <a:ln>
            <a:noFill/>
          </a:ln>
        </p:spPr>
      </p:pic>
      <p:pic>
        <p:nvPicPr>
          <p:cNvPr id="116" name="Google Shape;116;p17"/>
          <p:cNvPicPr preferRelativeResize="0"/>
          <p:nvPr/>
        </p:nvPicPr>
        <p:blipFill>
          <a:blip r:embed="rId5">
            <a:alphaModFix/>
          </a:blip>
          <a:stretch>
            <a:fillRect/>
          </a:stretch>
        </p:blipFill>
        <p:spPr>
          <a:xfrm>
            <a:off x="596050" y="1809019"/>
            <a:ext cx="4298999" cy="333448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2"/>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580" name="Google Shape;580;p62"/>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81" name="Google Shape;581;p62"/>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pic>
        <p:nvPicPr>
          <p:cNvPr id="582" name="Google Shape;582;p62"/>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583" name="Google Shape;583;p62"/>
          <p:cNvSpPr txBox="1"/>
          <p:nvPr/>
        </p:nvSpPr>
        <p:spPr>
          <a:xfrm>
            <a:off x="462425" y="1088450"/>
            <a:ext cx="6907800" cy="33651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a:latin typeface="IBM Plex Sans"/>
              <a:ea typeface="IBM Plex Sans"/>
              <a:cs typeface="IBM Plex Sans"/>
              <a:sym typeface="IBM Plex Sans"/>
            </a:endParaRPr>
          </a:p>
          <a:p>
            <a:pPr indent="0" lvl="0" marL="45720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584" name="Google Shape;584;p62"/>
          <p:cNvSpPr txBox="1"/>
          <p:nvPr>
            <p:ph idx="1" type="body"/>
          </p:nvPr>
        </p:nvSpPr>
        <p:spPr>
          <a:xfrm>
            <a:off x="193725" y="1378625"/>
            <a:ext cx="43782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Most risk assessment methods are assumption driven based on overlap with fishing effort and species life-history</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Statistical risk assessment approaches attempt to fit to data, but require information to scale from observed interaction to total fishing </a:t>
            </a:r>
            <a:r>
              <a:rPr lang="en" sz="1400">
                <a:solidFill>
                  <a:schemeClr val="dk1"/>
                </a:solidFill>
              </a:rPr>
              <a:t>mortality</a:t>
            </a:r>
            <a:r>
              <a:rPr lang="en" sz="1400">
                <a:solidFill>
                  <a:schemeClr val="dk1"/>
                </a:solidFill>
              </a:rPr>
              <a:t> and risk</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Discussion at PAW - difficult for many stocks, </a:t>
            </a:r>
            <a:r>
              <a:rPr lang="en" sz="1400">
                <a:solidFill>
                  <a:schemeClr val="dk1"/>
                </a:solidFill>
              </a:rPr>
              <a:t>especially</a:t>
            </a:r>
            <a:r>
              <a:rPr lang="en" sz="1400">
                <a:solidFill>
                  <a:schemeClr val="dk1"/>
                </a:solidFill>
              </a:rPr>
              <a:t> for longline and purse-seine</a:t>
            </a:r>
            <a:endParaRPr sz="1400">
              <a:solidFill>
                <a:schemeClr val="dk1"/>
              </a:solidFill>
            </a:endParaRPr>
          </a:p>
          <a:p>
            <a:pPr indent="-317500" lvl="1" marL="914400" rtl="0" algn="l">
              <a:spcBef>
                <a:spcPts val="1600"/>
              </a:spcBef>
              <a:spcAft>
                <a:spcPts val="0"/>
              </a:spcAft>
              <a:buClr>
                <a:schemeClr val="dk1"/>
              </a:buClr>
              <a:buSzPts val="1400"/>
              <a:buChar char="○"/>
            </a:pPr>
            <a:r>
              <a:rPr lang="en" sz="1400">
                <a:solidFill>
                  <a:schemeClr val="dk1"/>
                </a:solidFill>
              </a:rPr>
              <a:t>If no reliable index, LF data can inform of status (assuming equilibrium with F).</a:t>
            </a:r>
            <a:endParaRPr sz="1400">
              <a:solidFill>
                <a:schemeClr val="dk1"/>
              </a:solidFill>
            </a:endParaRPr>
          </a:p>
          <a:p>
            <a:pPr indent="0" lvl="0" marL="0" rtl="0" algn="l">
              <a:spcBef>
                <a:spcPts val="1000"/>
              </a:spcBef>
              <a:spcAft>
                <a:spcPts val="1000"/>
              </a:spcAft>
              <a:buNone/>
            </a:pPr>
            <a:r>
              <a:t/>
            </a:r>
            <a:endParaRPr sz="1400">
              <a:solidFill>
                <a:schemeClr val="dk1"/>
              </a:solidFill>
            </a:endParaRPr>
          </a:p>
        </p:txBody>
      </p:sp>
      <p:pic>
        <p:nvPicPr>
          <p:cNvPr id="585" name="Google Shape;585;p62"/>
          <p:cNvPicPr preferRelativeResize="0"/>
          <p:nvPr/>
        </p:nvPicPr>
        <p:blipFill>
          <a:blip r:embed="rId4">
            <a:alphaModFix/>
          </a:blip>
          <a:stretch>
            <a:fillRect/>
          </a:stretch>
        </p:blipFill>
        <p:spPr>
          <a:xfrm>
            <a:off x="5005739" y="0"/>
            <a:ext cx="4138271" cy="51434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63"/>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591" name="Google Shape;591;p63"/>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592" name="Google Shape;592;p63"/>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pic>
        <p:nvPicPr>
          <p:cNvPr id="593" name="Google Shape;593;p63"/>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594" name="Google Shape;594;p63"/>
          <p:cNvSpPr txBox="1"/>
          <p:nvPr/>
        </p:nvSpPr>
        <p:spPr>
          <a:xfrm>
            <a:off x="462425" y="1088450"/>
            <a:ext cx="6907800" cy="33651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a:latin typeface="IBM Plex Sans"/>
              <a:ea typeface="IBM Plex Sans"/>
              <a:cs typeface="IBM Plex Sans"/>
              <a:sym typeface="IBM Plex Sans"/>
            </a:endParaRPr>
          </a:p>
          <a:p>
            <a:pPr indent="0" lvl="0" marL="45720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595" name="Google Shape;595;p63"/>
          <p:cNvSpPr txBox="1"/>
          <p:nvPr>
            <p:ph idx="1" type="body"/>
          </p:nvPr>
        </p:nvSpPr>
        <p:spPr>
          <a:xfrm>
            <a:off x="193725" y="1378625"/>
            <a:ext cx="43782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Hybrid method uses LFs to derive total </a:t>
            </a:r>
            <a:r>
              <a:rPr lang="en" sz="1400">
                <a:solidFill>
                  <a:schemeClr val="dk1"/>
                </a:solidFill>
              </a:rPr>
              <a:t>fishing</a:t>
            </a:r>
            <a:r>
              <a:rPr lang="en" sz="1400">
                <a:solidFill>
                  <a:schemeClr val="dk1"/>
                </a:solidFill>
              </a:rPr>
              <a:t> mortality, then partitions the mortality across fleets or areas.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Requires representative LFs - used standardised LFs from purse-seine</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Custom model in Stan based on eSafe model used for OCS, but integrated estimation of F and spatial density of FAL.</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Data weight (LFs vs observed captures) largely affects uncertainty, but not location of estimates. </a:t>
            </a:r>
            <a:endParaRPr sz="1400">
              <a:solidFill>
                <a:schemeClr val="dk1"/>
              </a:solidFill>
            </a:endParaRPr>
          </a:p>
          <a:p>
            <a:pPr indent="0" lvl="0" marL="0" rtl="0" algn="l">
              <a:spcBef>
                <a:spcPts val="1000"/>
              </a:spcBef>
              <a:spcAft>
                <a:spcPts val="1000"/>
              </a:spcAft>
              <a:buNone/>
            </a:pPr>
            <a:r>
              <a:t/>
            </a:r>
            <a:endParaRPr sz="1400">
              <a:solidFill>
                <a:schemeClr val="dk1"/>
              </a:solidFill>
            </a:endParaRPr>
          </a:p>
        </p:txBody>
      </p:sp>
      <p:pic>
        <p:nvPicPr>
          <p:cNvPr id="596" name="Google Shape;596;p63"/>
          <p:cNvPicPr preferRelativeResize="0"/>
          <p:nvPr/>
        </p:nvPicPr>
        <p:blipFill>
          <a:blip r:embed="rId4">
            <a:alphaModFix/>
          </a:blip>
          <a:stretch>
            <a:fillRect/>
          </a:stretch>
        </p:blipFill>
        <p:spPr>
          <a:xfrm>
            <a:off x="5005739" y="0"/>
            <a:ext cx="4138271" cy="51434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4"/>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02" name="Google Shape;602;p64"/>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03" name="Google Shape;603;p64"/>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pic>
        <p:nvPicPr>
          <p:cNvPr id="604" name="Google Shape;604;p64"/>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605" name="Google Shape;605;p64"/>
          <p:cNvSpPr txBox="1"/>
          <p:nvPr/>
        </p:nvSpPr>
        <p:spPr>
          <a:xfrm>
            <a:off x="462425" y="1088450"/>
            <a:ext cx="6907800" cy="33651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a:latin typeface="IBM Plex Sans"/>
              <a:ea typeface="IBM Plex Sans"/>
              <a:cs typeface="IBM Plex Sans"/>
              <a:sym typeface="IBM Plex Sans"/>
            </a:endParaRPr>
          </a:p>
          <a:p>
            <a:pPr indent="0" lvl="0" marL="45720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606" name="Google Shape;606;p64"/>
          <p:cNvSpPr txBox="1"/>
          <p:nvPr>
            <p:ph idx="1" type="body"/>
          </p:nvPr>
        </p:nvSpPr>
        <p:spPr>
          <a:xfrm>
            <a:off x="193725" y="1378625"/>
            <a:ext cx="43782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Hybrid method uses LFs to derive total </a:t>
            </a:r>
            <a:r>
              <a:rPr lang="en" sz="1400">
                <a:solidFill>
                  <a:schemeClr val="dk1"/>
                </a:solidFill>
              </a:rPr>
              <a:t>fishing</a:t>
            </a:r>
            <a:r>
              <a:rPr lang="en" sz="1400">
                <a:solidFill>
                  <a:schemeClr val="dk1"/>
                </a:solidFill>
              </a:rPr>
              <a:t> mortality, then partitions the mortality across fleets or areas.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Requires representative LFs - used standardised LFs from purse-seine</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Custom model in Stan based on eSafe model used for OCS, but integrated estimation of F and spatial density of FAL.</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Data weight (LFs vs observed captures) largely affects uncertainty, but not location of estimates. </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Sensitive to life-history assumptions</a:t>
            </a:r>
            <a:endParaRPr sz="1400">
              <a:solidFill>
                <a:schemeClr val="dk1"/>
              </a:solidFill>
            </a:endParaRPr>
          </a:p>
          <a:p>
            <a:pPr indent="0" lvl="0" marL="0" rtl="0" algn="l">
              <a:spcBef>
                <a:spcPts val="1000"/>
              </a:spcBef>
              <a:spcAft>
                <a:spcPts val="1000"/>
              </a:spcAft>
              <a:buNone/>
            </a:pPr>
            <a:r>
              <a:t/>
            </a:r>
            <a:endParaRPr sz="1400">
              <a:solidFill>
                <a:schemeClr val="dk1"/>
              </a:solidFill>
            </a:endParaRPr>
          </a:p>
        </p:txBody>
      </p:sp>
      <p:pic>
        <p:nvPicPr>
          <p:cNvPr id="607" name="Google Shape;607;p64"/>
          <p:cNvPicPr preferRelativeResize="0"/>
          <p:nvPr/>
        </p:nvPicPr>
        <p:blipFill>
          <a:blip r:embed="rId4">
            <a:alphaModFix/>
          </a:blip>
          <a:stretch>
            <a:fillRect/>
          </a:stretch>
        </p:blipFill>
        <p:spPr>
          <a:xfrm>
            <a:off x="4737450" y="58500"/>
            <a:ext cx="4439976" cy="45791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5"/>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13" name="Google Shape;613;p65"/>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14" name="Google Shape;614;p65"/>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pic>
        <p:nvPicPr>
          <p:cNvPr id="615" name="Google Shape;615;p65"/>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616" name="Google Shape;616;p65"/>
          <p:cNvSpPr txBox="1"/>
          <p:nvPr/>
        </p:nvSpPr>
        <p:spPr>
          <a:xfrm>
            <a:off x="462425" y="1088450"/>
            <a:ext cx="6907800" cy="33651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a:latin typeface="IBM Plex Sans"/>
              <a:ea typeface="IBM Plex Sans"/>
              <a:cs typeface="IBM Plex Sans"/>
              <a:sym typeface="IBM Plex Sans"/>
            </a:endParaRPr>
          </a:p>
          <a:p>
            <a:pPr indent="0" lvl="0" marL="45720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617" name="Google Shape;617;p65"/>
          <p:cNvSpPr txBox="1"/>
          <p:nvPr>
            <p:ph idx="1" type="body"/>
          </p:nvPr>
        </p:nvSpPr>
        <p:spPr>
          <a:xfrm>
            <a:off x="193725" y="1378625"/>
            <a:ext cx="43782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Spatial harvest rate and relative density estimates are highly variable between years</a:t>
            </a:r>
            <a:endParaRPr sz="1400">
              <a:solidFill>
                <a:schemeClr val="dk1"/>
              </a:solidFill>
            </a:endParaRPr>
          </a:p>
        </p:txBody>
      </p:sp>
      <p:pic>
        <p:nvPicPr>
          <p:cNvPr id="618" name="Google Shape;618;p65"/>
          <p:cNvPicPr preferRelativeResize="0"/>
          <p:nvPr/>
        </p:nvPicPr>
        <p:blipFill>
          <a:blip r:embed="rId4">
            <a:alphaModFix/>
          </a:blip>
          <a:stretch>
            <a:fillRect/>
          </a:stretch>
        </p:blipFill>
        <p:spPr>
          <a:xfrm>
            <a:off x="5108258" y="0"/>
            <a:ext cx="2737485" cy="5143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6"/>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24" name="Google Shape;624;p66"/>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25" name="Google Shape;625;p66"/>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pic>
        <p:nvPicPr>
          <p:cNvPr id="626" name="Google Shape;626;p66"/>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627" name="Google Shape;627;p66"/>
          <p:cNvSpPr txBox="1"/>
          <p:nvPr/>
        </p:nvSpPr>
        <p:spPr>
          <a:xfrm>
            <a:off x="462425" y="1088450"/>
            <a:ext cx="6907800" cy="33651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a:latin typeface="IBM Plex Sans"/>
              <a:ea typeface="IBM Plex Sans"/>
              <a:cs typeface="IBM Plex Sans"/>
              <a:sym typeface="IBM Plex Sans"/>
            </a:endParaRPr>
          </a:p>
          <a:p>
            <a:pPr indent="0" lvl="0" marL="45720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628" name="Google Shape;628;p66"/>
          <p:cNvSpPr txBox="1"/>
          <p:nvPr>
            <p:ph idx="1" type="body"/>
          </p:nvPr>
        </p:nvSpPr>
        <p:spPr>
          <a:xfrm>
            <a:off x="193725" y="1378625"/>
            <a:ext cx="43782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Spatial harvest rate and relative density estimates are highly variable between years</a:t>
            </a:r>
            <a:endParaRPr sz="1400">
              <a:solidFill>
                <a:schemeClr val="dk1"/>
              </a:solidFill>
            </a:endParaRPr>
          </a:p>
          <a:p>
            <a:pPr indent="0" lvl="0" marL="457200" rtl="0" algn="l">
              <a:spcBef>
                <a:spcPts val="1000"/>
              </a:spcBef>
              <a:spcAft>
                <a:spcPts val="1000"/>
              </a:spcAft>
              <a:buNone/>
            </a:pPr>
            <a:r>
              <a:t/>
            </a:r>
            <a:endParaRPr sz="1400">
              <a:solidFill>
                <a:schemeClr val="dk1"/>
              </a:solidFill>
            </a:endParaRPr>
          </a:p>
        </p:txBody>
      </p:sp>
      <p:pic>
        <p:nvPicPr>
          <p:cNvPr id="629" name="Google Shape;629;p66"/>
          <p:cNvPicPr preferRelativeResize="0"/>
          <p:nvPr/>
        </p:nvPicPr>
        <p:blipFill>
          <a:blip r:embed="rId4">
            <a:alphaModFix/>
          </a:blip>
          <a:stretch>
            <a:fillRect/>
          </a:stretch>
        </p:blipFill>
        <p:spPr>
          <a:xfrm>
            <a:off x="4966739" y="0"/>
            <a:ext cx="2715722" cy="514349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7"/>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35" name="Google Shape;635;p67"/>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36" name="Google Shape;636;p67"/>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pic>
        <p:nvPicPr>
          <p:cNvPr id="637" name="Google Shape;637;p67"/>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638" name="Google Shape;638;p67"/>
          <p:cNvSpPr txBox="1"/>
          <p:nvPr/>
        </p:nvSpPr>
        <p:spPr>
          <a:xfrm>
            <a:off x="462425" y="1088450"/>
            <a:ext cx="6907800" cy="33651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a:latin typeface="IBM Plex Sans"/>
              <a:ea typeface="IBM Plex Sans"/>
              <a:cs typeface="IBM Plex Sans"/>
              <a:sym typeface="IBM Plex Sans"/>
            </a:endParaRPr>
          </a:p>
          <a:p>
            <a:pPr indent="0" lvl="0" marL="45720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639" name="Google Shape;639;p67"/>
          <p:cNvSpPr txBox="1"/>
          <p:nvPr>
            <p:ph idx="1" type="body"/>
          </p:nvPr>
        </p:nvSpPr>
        <p:spPr>
          <a:xfrm>
            <a:off x="193725" y="1378625"/>
            <a:ext cx="43782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Spatial harvest rate and relative density estimates are highly variable between years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Highest harvest rate currently from object-associated PS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High risk only if growth mis-specified (L</a:t>
            </a:r>
            <a:r>
              <a:rPr baseline="-25000" lang="en" sz="1400">
                <a:solidFill>
                  <a:schemeClr val="dk1"/>
                </a:solidFill>
              </a:rPr>
              <a:t>inf</a:t>
            </a:r>
            <a:r>
              <a:rPr lang="en" sz="1400">
                <a:solidFill>
                  <a:schemeClr val="dk1"/>
                </a:solidFill>
              </a:rPr>
              <a:t> too small), otherwise low risk of F&gt;F</a:t>
            </a:r>
            <a:r>
              <a:rPr baseline="-25000" lang="en" sz="1400">
                <a:solidFill>
                  <a:schemeClr val="dk1"/>
                </a:solidFill>
              </a:rPr>
              <a:t>crash</a:t>
            </a:r>
            <a:endParaRPr baseline="-25000" sz="1400">
              <a:solidFill>
                <a:schemeClr val="dk1"/>
              </a:solidFill>
            </a:endParaRPr>
          </a:p>
          <a:p>
            <a:pPr indent="0" lvl="0" marL="457200" rtl="0" algn="l">
              <a:spcBef>
                <a:spcPts val="1000"/>
              </a:spcBef>
              <a:spcAft>
                <a:spcPts val="1000"/>
              </a:spcAft>
              <a:buNone/>
            </a:pPr>
            <a:r>
              <a:t/>
            </a:r>
            <a:endParaRPr sz="1400">
              <a:solidFill>
                <a:schemeClr val="dk1"/>
              </a:solidFill>
            </a:endParaRPr>
          </a:p>
        </p:txBody>
      </p:sp>
      <p:pic>
        <p:nvPicPr>
          <p:cNvPr id="640" name="Google Shape;640;p67"/>
          <p:cNvPicPr preferRelativeResize="0"/>
          <p:nvPr/>
        </p:nvPicPr>
        <p:blipFill>
          <a:blip r:embed="rId4">
            <a:alphaModFix/>
          </a:blip>
          <a:stretch>
            <a:fillRect/>
          </a:stretch>
        </p:blipFill>
        <p:spPr>
          <a:xfrm>
            <a:off x="5526078" y="0"/>
            <a:ext cx="3553943" cy="5143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8"/>
          <p:cNvSpPr txBox="1"/>
          <p:nvPr>
            <p:ph type="title"/>
          </p:nvPr>
        </p:nvSpPr>
        <p:spPr>
          <a:xfrm>
            <a:off x="464100" y="1296475"/>
            <a:ext cx="51927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600"/>
              <a:buNone/>
            </a:pPr>
            <a:r>
              <a:rPr lang="en"/>
              <a:t>2024 Assessment: Summary &amp; </a:t>
            </a:r>
            <a:r>
              <a:rPr lang="en"/>
              <a:t>Recommendations</a:t>
            </a:r>
            <a:endParaRPr b="0"/>
          </a:p>
        </p:txBody>
      </p:sp>
      <p:sp>
        <p:nvSpPr>
          <p:cNvPr id="646" name="Google Shape;646;p68"/>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47" name="Google Shape;647;p68"/>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lt1"/>
                </a:solidFill>
              </a:rPr>
              <a:t>Stock Assessment of WCPO silky shark</a:t>
            </a:r>
            <a:endParaRPr>
              <a:solidFill>
                <a:schemeClr val="l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9"/>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53" name="Google Shape;653;p69"/>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54" name="Google Shape;654;p69"/>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pic>
        <p:nvPicPr>
          <p:cNvPr id="655" name="Google Shape;655;p69"/>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656" name="Google Shape;656;p69"/>
          <p:cNvSpPr txBox="1"/>
          <p:nvPr/>
        </p:nvSpPr>
        <p:spPr>
          <a:xfrm>
            <a:off x="462425" y="1088450"/>
            <a:ext cx="6907800" cy="33651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a:latin typeface="IBM Plex Sans"/>
              <a:ea typeface="IBM Plex Sans"/>
              <a:cs typeface="IBM Plex Sans"/>
              <a:sym typeface="IBM Plex Sans"/>
            </a:endParaRPr>
          </a:p>
          <a:p>
            <a:pPr indent="0" lvl="0" marL="457200" rtl="0" algn="l">
              <a:spcBef>
                <a:spcPts val="0"/>
              </a:spcBef>
              <a:spcAft>
                <a:spcPts val="0"/>
              </a:spcAft>
              <a:buNone/>
            </a:pPr>
            <a:r>
              <a:t/>
            </a:r>
            <a:endParaRPr>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pic>
        <p:nvPicPr>
          <p:cNvPr id="657" name="Google Shape;657;p69"/>
          <p:cNvPicPr preferRelativeResize="0"/>
          <p:nvPr/>
        </p:nvPicPr>
        <p:blipFill>
          <a:blip r:embed="rId4">
            <a:alphaModFix/>
          </a:blip>
          <a:stretch>
            <a:fillRect/>
          </a:stretch>
        </p:blipFill>
        <p:spPr>
          <a:xfrm>
            <a:off x="2984500" y="593400"/>
            <a:ext cx="6235700" cy="3956700"/>
          </a:xfrm>
          <a:prstGeom prst="rect">
            <a:avLst/>
          </a:prstGeom>
          <a:noFill/>
          <a:ln>
            <a:noFill/>
          </a:ln>
        </p:spPr>
      </p:pic>
      <p:sp>
        <p:nvSpPr>
          <p:cNvPr id="658" name="Google Shape;658;p69"/>
          <p:cNvSpPr txBox="1"/>
          <p:nvPr>
            <p:ph idx="1" type="body"/>
          </p:nvPr>
        </p:nvSpPr>
        <p:spPr>
          <a:xfrm>
            <a:off x="193725" y="1378625"/>
            <a:ext cx="2906100" cy="33552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rgbClr val="19A9D0"/>
              </a:buClr>
              <a:buSzPts val="1400"/>
              <a:buChar char="●"/>
            </a:pPr>
            <a:r>
              <a:rPr lang="en" sz="1400">
                <a:solidFill>
                  <a:schemeClr val="dk1"/>
                </a:solidFill>
              </a:rPr>
              <a:t>Comparable ranges of </a:t>
            </a:r>
            <a:r>
              <a:rPr lang="en" sz="1400">
                <a:solidFill>
                  <a:schemeClr val="dk1"/>
                </a:solidFill>
              </a:rPr>
              <a:t>estimates</a:t>
            </a:r>
            <a:r>
              <a:rPr lang="en" sz="1400">
                <a:solidFill>
                  <a:schemeClr val="dk1"/>
                </a:solidFill>
              </a:rPr>
              <a:t> for status across assessments</a:t>
            </a:r>
            <a:endParaRPr sz="1400">
              <a:solidFill>
                <a:schemeClr val="dk1"/>
              </a:solidFill>
            </a:endParaRPr>
          </a:p>
          <a:p>
            <a:pPr indent="-317500" lvl="0" marL="457200" rtl="0" algn="l">
              <a:spcBef>
                <a:spcPts val="1000"/>
              </a:spcBef>
              <a:spcAft>
                <a:spcPts val="0"/>
              </a:spcAft>
              <a:buClr>
                <a:srgbClr val="19A9D0"/>
              </a:buClr>
              <a:buSzPts val="1400"/>
              <a:buChar char="●"/>
            </a:pPr>
            <a:r>
              <a:rPr lang="en" sz="1400">
                <a:solidFill>
                  <a:schemeClr val="dk1"/>
                </a:solidFill>
              </a:rPr>
              <a:t>Low probability of F</a:t>
            </a:r>
            <a:r>
              <a:rPr baseline="-25000" lang="en" sz="1400">
                <a:solidFill>
                  <a:schemeClr val="dk1"/>
                </a:solidFill>
              </a:rPr>
              <a:t>recent</a:t>
            </a:r>
            <a:r>
              <a:rPr lang="en" sz="1400">
                <a:solidFill>
                  <a:schemeClr val="dk1"/>
                </a:solidFill>
              </a:rPr>
              <a:t>&gt;F</a:t>
            </a:r>
            <a:r>
              <a:rPr baseline="-25000" lang="en" sz="1400">
                <a:solidFill>
                  <a:schemeClr val="dk1"/>
                </a:solidFill>
              </a:rPr>
              <a:t>crash</a:t>
            </a:r>
            <a:endParaRPr baseline="-25000" sz="1400">
              <a:solidFill>
                <a:schemeClr val="dk1"/>
              </a:solidFill>
            </a:endParaRPr>
          </a:p>
          <a:p>
            <a:pPr indent="0" lvl="0" marL="0" rtl="0" algn="l">
              <a:spcBef>
                <a:spcPts val="1000"/>
              </a:spcBef>
              <a:spcAft>
                <a:spcPts val="1000"/>
              </a:spcAft>
              <a:buNone/>
            </a:pPr>
            <a:r>
              <a:t/>
            </a:r>
            <a:endParaRPr sz="140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70"/>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64" name="Google Shape;664;p70"/>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65" name="Google Shape;665;p70"/>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pic>
        <p:nvPicPr>
          <p:cNvPr id="666" name="Google Shape;666;p70"/>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667" name="Google Shape;667;p70"/>
          <p:cNvSpPr txBox="1"/>
          <p:nvPr>
            <p:ph idx="1" type="body"/>
          </p:nvPr>
        </p:nvSpPr>
        <p:spPr>
          <a:xfrm>
            <a:off x="193725" y="1073825"/>
            <a:ext cx="8846700" cy="33552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500">
                <a:solidFill>
                  <a:schemeClr val="dk1"/>
                </a:solidFill>
              </a:rPr>
              <a:t>The multi-model approach to assessing silky shark resulted in an uncertain stock status, but high confidence that recent fishing mortality is below levels that would preclude stock rebuilding.</a:t>
            </a:r>
            <a:endParaRPr sz="1500">
              <a:solidFill>
                <a:schemeClr val="dk1"/>
              </a:solidFill>
            </a:endParaRPr>
          </a:p>
          <a:p>
            <a:pPr indent="0" lvl="0" marL="0" rtl="0" algn="l">
              <a:spcBef>
                <a:spcPts val="1000"/>
              </a:spcBef>
              <a:spcAft>
                <a:spcPts val="0"/>
              </a:spcAft>
              <a:buNone/>
            </a:pPr>
            <a:r>
              <a:rPr lang="en" sz="1500">
                <a:solidFill>
                  <a:schemeClr val="dk1"/>
                </a:solidFill>
              </a:rPr>
              <a:t>We suggest that the dynamic surplus production model be used for providing management advice. </a:t>
            </a:r>
            <a:endParaRPr sz="1500">
              <a:solidFill>
                <a:schemeClr val="dk1"/>
              </a:solidFill>
            </a:endParaRPr>
          </a:p>
          <a:p>
            <a:pPr indent="0" lvl="0" marL="0" rtl="0" algn="l">
              <a:spcBef>
                <a:spcPts val="1000"/>
              </a:spcBef>
              <a:spcAft>
                <a:spcPts val="0"/>
              </a:spcAft>
              <a:buNone/>
            </a:pPr>
            <a:r>
              <a:rPr lang="en" sz="1500">
                <a:solidFill>
                  <a:schemeClr val="dk1"/>
                </a:solidFill>
              </a:rPr>
              <a:t>The model ensemble across initial depletion priors may be over-representing uncertainty (especially the prior for low initial depletion), -&gt; suggest output from the intermediate assumption as a candidate model for management advice</a:t>
            </a:r>
            <a:endParaRPr sz="1500">
              <a:solidFill>
                <a:schemeClr val="dk1"/>
              </a:solidFill>
            </a:endParaRPr>
          </a:p>
          <a:p>
            <a:pPr indent="0" lvl="0" marL="0" rtl="0" algn="l">
              <a:spcBef>
                <a:spcPts val="1000"/>
              </a:spcBef>
              <a:spcAft>
                <a:spcPts val="0"/>
              </a:spcAft>
              <a:buNone/>
            </a:pPr>
            <a:r>
              <a:rPr lang="en" sz="1500">
                <a:solidFill>
                  <a:schemeClr val="dk1"/>
                </a:solidFill>
              </a:rPr>
              <a:t>The largest fishing mortality was estimated to have come from longline fisheries capturing nearly the full size-range of silky sharks, and reductions in interactions as a result of changes in fishing practices over the last decade may have substantially reduced this source of mortality, allowing the stock to rebuild.</a:t>
            </a:r>
            <a:endParaRPr sz="1500">
              <a:solidFill>
                <a:schemeClr val="dk1"/>
              </a:solidFill>
            </a:endParaRPr>
          </a:p>
          <a:p>
            <a:pPr indent="0" lvl="0" marL="0" rtl="0" algn="l">
              <a:spcBef>
                <a:spcPts val="1000"/>
              </a:spcBef>
              <a:spcAft>
                <a:spcPts val="0"/>
              </a:spcAft>
              <a:buNone/>
            </a:pPr>
            <a:r>
              <a:rPr lang="en" sz="1500">
                <a:solidFill>
                  <a:schemeClr val="dk1"/>
                </a:solidFill>
              </a:rPr>
              <a:t>The stock status has been improving since 2010, and the recent fishing mortality rates are below biological reference points for the ensemble (Diagnostic F</a:t>
            </a:r>
            <a:r>
              <a:rPr baseline="-25000" lang="en" sz="1500">
                <a:solidFill>
                  <a:schemeClr val="dk1"/>
                </a:solidFill>
              </a:rPr>
              <a:t>recent</a:t>
            </a:r>
            <a:r>
              <a:rPr lang="en" sz="1500">
                <a:solidFill>
                  <a:schemeClr val="dk1"/>
                </a:solidFill>
              </a:rPr>
              <a:t> /F</a:t>
            </a:r>
            <a:r>
              <a:rPr baseline="-25000" lang="en" sz="1500">
                <a:solidFill>
                  <a:schemeClr val="dk1"/>
                </a:solidFill>
              </a:rPr>
              <a:t>crash</a:t>
            </a:r>
            <a:r>
              <a:rPr lang="en" sz="1500">
                <a:solidFill>
                  <a:schemeClr val="dk1"/>
                </a:solidFill>
              </a:rPr>
              <a:t> : 0.13 [0.01–0.25]; P(F</a:t>
            </a:r>
            <a:r>
              <a:rPr baseline="-25000" lang="en" sz="1500">
                <a:solidFill>
                  <a:schemeClr val="dk1"/>
                </a:solidFill>
              </a:rPr>
              <a:t>recent</a:t>
            </a:r>
            <a:r>
              <a:rPr lang="en" sz="1500">
                <a:solidFill>
                  <a:schemeClr val="dk1"/>
                </a:solidFill>
              </a:rPr>
              <a:t> /F</a:t>
            </a:r>
            <a:r>
              <a:rPr baseline="-25000" lang="en" sz="1500">
                <a:solidFill>
                  <a:schemeClr val="dk1"/>
                </a:solidFill>
              </a:rPr>
              <a:t>crash</a:t>
            </a:r>
            <a:r>
              <a:rPr lang="en" sz="1500">
                <a:solidFill>
                  <a:schemeClr val="dk1"/>
                </a:solidFill>
              </a:rPr>
              <a:t> &gt;1)=0; P(F</a:t>
            </a:r>
            <a:r>
              <a:rPr baseline="-25000" lang="en" sz="1500">
                <a:solidFill>
                  <a:schemeClr val="dk1"/>
                </a:solidFill>
              </a:rPr>
              <a:t>recent</a:t>
            </a:r>
            <a:r>
              <a:rPr lang="en" sz="1500">
                <a:solidFill>
                  <a:schemeClr val="dk1"/>
                </a:solidFill>
              </a:rPr>
              <a:t> /F</a:t>
            </a:r>
            <a:r>
              <a:rPr baseline="-25000" lang="en" sz="1500">
                <a:solidFill>
                  <a:schemeClr val="dk1"/>
                </a:solidFill>
              </a:rPr>
              <a:t>lim</a:t>
            </a:r>
            <a:r>
              <a:rPr lang="en" sz="1500">
                <a:solidFill>
                  <a:schemeClr val="dk1"/>
                </a:solidFill>
              </a:rPr>
              <a:t> &gt;1)=0).</a:t>
            </a:r>
            <a:endParaRPr sz="1500">
              <a:solidFill>
                <a:schemeClr val="dk1"/>
              </a:solidFill>
            </a:endParaRPr>
          </a:p>
          <a:p>
            <a:pPr indent="0" lvl="0" marL="0" rtl="0" algn="l">
              <a:spcBef>
                <a:spcPts val="1000"/>
              </a:spcBef>
              <a:spcAft>
                <a:spcPts val="0"/>
              </a:spcAft>
              <a:buNone/>
            </a:pPr>
            <a:r>
              <a:t/>
            </a:r>
            <a:endParaRPr sz="1500">
              <a:solidFill>
                <a:schemeClr val="dk1"/>
              </a:solidFill>
            </a:endParaRPr>
          </a:p>
          <a:p>
            <a:pPr indent="0" lvl="0" marL="0" rtl="0" algn="l">
              <a:spcBef>
                <a:spcPts val="1000"/>
              </a:spcBef>
              <a:spcAft>
                <a:spcPts val="1000"/>
              </a:spcAft>
              <a:buNone/>
            </a:pPr>
            <a:r>
              <a:t/>
            </a:r>
            <a:endParaRPr sz="1500">
              <a:solidFill>
                <a:schemeClr val="dk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71"/>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73" name="Google Shape;673;p71"/>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74" name="Google Shape;674;p71"/>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pic>
        <p:nvPicPr>
          <p:cNvPr id="675" name="Google Shape;675;p71"/>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676" name="Google Shape;676;p71"/>
          <p:cNvSpPr txBox="1"/>
          <p:nvPr>
            <p:ph idx="1" type="body"/>
          </p:nvPr>
        </p:nvSpPr>
        <p:spPr>
          <a:xfrm>
            <a:off x="193725" y="1073825"/>
            <a:ext cx="8846700" cy="33552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500">
                <a:solidFill>
                  <a:schemeClr val="dk1"/>
                </a:solidFill>
              </a:rPr>
              <a:t>With respect to other shark stocks with lower levels of information:</a:t>
            </a:r>
            <a:endParaRPr sz="1500">
              <a:solidFill>
                <a:schemeClr val="dk1"/>
              </a:solidFill>
            </a:endParaRPr>
          </a:p>
          <a:p>
            <a:pPr indent="-323850" lvl="0" marL="457200" rtl="0" algn="l">
              <a:spcBef>
                <a:spcPts val="1000"/>
              </a:spcBef>
              <a:spcAft>
                <a:spcPts val="0"/>
              </a:spcAft>
              <a:buClr>
                <a:srgbClr val="19A9D0"/>
              </a:buClr>
              <a:buSzPts val="1500"/>
              <a:buChar char="●"/>
            </a:pPr>
            <a:r>
              <a:rPr lang="en" sz="1500">
                <a:solidFill>
                  <a:schemeClr val="dk1"/>
                </a:solidFill>
              </a:rPr>
              <a:t>Surplus production models should be used when composition data are problematic </a:t>
            </a:r>
            <a:endParaRPr sz="1500">
              <a:solidFill>
                <a:schemeClr val="dk1"/>
              </a:solidFill>
            </a:endParaRPr>
          </a:p>
          <a:p>
            <a:pPr indent="-323850" lvl="0" marL="457200" rtl="0" algn="l">
              <a:spcBef>
                <a:spcPts val="1000"/>
              </a:spcBef>
              <a:spcAft>
                <a:spcPts val="0"/>
              </a:spcAft>
              <a:buClr>
                <a:srgbClr val="19A9D0"/>
              </a:buClr>
              <a:buSzPts val="1500"/>
              <a:buChar char="●"/>
            </a:pPr>
            <a:r>
              <a:rPr lang="en" sz="1500">
                <a:solidFill>
                  <a:schemeClr val="dk1"/>
                </a:solidFill>
              </a:rPr>
              <a:t>Risk assessments should only be used in the context of prioritisation across species. </a:t>
            </a:r>
            <a:endParaRPr sz="1500">
              <a:solidFill>
                <a:schemeClr val="dk1"/>
              </a:solidFill>
            </a:endParaRPr>
          </a:p>
          <a:p>
            <a:pPr indent="-323850" lvl="1" marL="914400" rtl="0" algn="l">
              <a:spcBef>
                <a:spcPts val="1000"/>
              </a:spcBef>
              <a:spcAft>
                <a:spcPts val="0"/>
              </a:spcAft>
              <a:buClr>
                <a:schemeClr val="dk1"/>
              </a:buClr>
              <a:buSzPts val="1500"/>
              <a:buChar char="○"/>
            </a:pPr>
            <a:r>
              <a:rPr lang="en" sz="1500">
                <a:solidFill>
                  <a:schemeClr val="dk1"/>
                </a:solidFill>
              </a:rPr>
              <a:t>However, data driven risk assessments could provide an avenue to use a risk assessment approach when time-series are not sufficiently long or reliable to estimate productivity</a:t>
            </a:r>
            <a:endParaRPr sz="1500">
              <a:solidFill>
                <a:schemeClr val="dk1"/>
              </a:solidFill>
            </a:endParaRPr>
          </a:p>
          <a:p>
            <a:pPr indent="-323850" lvl="1" marL="914400" rtl="0" algn="l">
              <a:spcBef>
                <a:spcPts val="1000"/>
              </a:spcBef>
              <a:spcAft>
                <a:spcPts val="0"/>
              </a:spcAft>
              <a:buClr>
                <a:schemeClr val="dk1"/>
              </a:buClr>
              <a:buSzPts val="1500"/>
              <a:buChar char="○"/>
            </a:pPr>
            <a:r>
              <a:rPr lang="en" sz="1500">
                <a:solidFill>
                  <a:schemeClr val="dk1"/>
                </a:solidFill>
              </a:rPr>
              <a:t>With non-retention measures leading to sharks and other bycatch species being cut free from longlines, data collection may be problematic. In these cases, the only alternative to provide estimates of risk would be methods such as EASI- fish, which estimate risk from assumptions about fishery overlap with the species distributions and vulnerability to fishing effort.</a:t>
            </a:r>
            <a:endParaRPr sz="1500">
              <a:solidFill>
                <a:schemeClr val="dk1"/>
              </a:solidFill>
            </a:endParaRPr>
          </a:p>
          <a:p>
            <a:pPr indent="0" lvl="0" marL="0" rtl="0" algn="l">
              <a:spcBef>
                <a:spcPts val="1000"/>
              </a:spcBef>
              <a:spcAft>
                <a:spcPts val="1000"/>
              </a:spcAft>
              <a:buNone/>
            </a:pPr>
            <a:r>
              <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idx="1" type="body"/>
          </p:nvPr>
        </p:nvSpPr>
        <p:spPr>
          <a:xfrm>
            <a:off x="346125" y="1008350"/>
            <a:ext cx="4299000" cy="3884700"/>
          </a:xfrm>
          <a:prstGeom prst="rect">
            <a:avLst/>
          </a:prstGeom>
        </p:spPr>
        <p:txBody>
          <a:bodyPr anchorCtr="0" anchor="t" bIns="0" lIns="0" spcFirstLastPara="1" rIns="91425" wrap="square" tIns="91425">
            <a:noAutofit/>
          </a:bodyPr>
          <a:lstStyle/>
          <a:p>
            <a:pPr indent="-317500" lvl="0" marL="457200" rtl="0" algn="l">
              <a:spcBef>
                <a:spcPts val="0"/>
              </a:spcBef>
              <a:spcAft>
                <a:spcPts val="0"/>
              </a:spcAft>
              <a:buClr>
                <a:schemeClr val="accent1"/>
              </a:buClr>
              <a:buSzPts val="1400"/>
              <a:buChar char="●"/>
            </a:pPr>
            <a:r>
              <a:rPr lang="en" sz="1400">
                <a:solidFill>
                  <a:schemeClr val="dk1"/>
                </a:solidFill>
              </a:rPr>
              <a:t>No indication of strong patterns in mean length in space</a:t>
            </a:r>
            <a:endParaRPr sz="1400">
              <a:solidFill>
                <a:schemeClr val="dk1"/>
              </a:solidFill>
            </a:endParaRPr>
          </a:p>
          <a:p>
            <a:pPr indent="-317500" lvl="0" marL="457200" rtl="0" algn="l">
              <a:spcBef>
                <a:spcPts val="1000"/>
              </a:spcBef>
              <a:spcAft>
                <a:spcPts val="1000"/>
              </a:spcAft>
              <a:buClr>
                <a:schemeClr val="accent1"/>
              </a:buClr>
              <a:buSzPts val="1400"/>
              <a:buChar char="●"/>
            </a:pPr>
            <a:r>
              <a:rPr lang="en" sz="1400">
                <a:solidFill>
                  <a:schemeClr val="dk1"/>
                </a:solidFill>
              </a:rPr>
              <a:t>No data to inform spatially structured model</a:t>
            </a:r>
            <a:endParaRPr sz="1400">
              <a:solidFill>
                <a:schemeClr val="dk1"/>
              </a:solidFill>
            </a:endParaRPr>
          </a:p>
        </p:txBody>
      </p:sp>
      <p:sp>
        <p:nvSpPr>
          <p:cNvPr id="122" name="Google Shape;122;p18"/>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23" name="Google Shape;123;p18"/>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24" name="Google Shape;124;p18"/>
          <p:cNvSpPr txBox="1"/>
          <p:nvPr>
            <p:ph idx="2" type="title"/>
          </p:nvPr>
        </p:nvSpPr>
        <p:spPr>
          <a:xfrm>
            <a:off x="346125" y="214125"/>
            <a:ext cx="8489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Stock structure</a:t>
            </a:r>
            <a:endParaRPr/>
          </a:p>
          <a:p>
            <a:pPr indent="0" lvl="0" marL="0" rtl="0" algn="l">
              <a:spcBef>
                <a:spcPts val="0"/>
              </a:spcBef>
              <a:spcAft>
                <a:spcPts val="0"/>
              </a:spcAft>
              <a:buClr>
                <a:schemeClr val="dk1"/>
              </a:buClr>
              <a:buSzPts val="1100"/>
              <a:buFont typeface="Arial"/>
              <a:buNone/>
            </a:pPr>
            <a:r>
              <a:t/>
            </a:r>
            <a:endParaRPr/>
          </a:p>
        </p:txBody>
      </p:sp>
      <p:pic>
        <p:nvPicPr>
          <p:cNvPr id="125" name="Google Shape;125;p18"/>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126" name="Google Shape;126;p18"/>
          <p:cNvPicPr preferRelativeResize="0"/>
          <p:nvPr/>
        </p:nvPicPr>
        <p:blipFill>
          <a:blip r:embed="rId4">
            <a:alphaModFix/>
          </a:blip>
          <a:stretch>
            <a:fillRect/>
          </a:stretch>
        </p:blipFill>
        <p:spPr>
          <a:xfrm>
            <a:off x="4719275" y="1382788"/>
            <a:ext cx="4194074" cy="313583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72"/>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82" name="Google Shape;682;p72"/>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83" name="Google Shape;683;p72"/>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pic>
        <p:nvPicPr>
          <p:cNvPr id="684" name="Google Shape;684;p72"/>
          <p:cNvPicPr preferRelativeResize="0"/>
          <p:nvPr/>
        </p:nvPicPr>
        <p:blipFill>
          <a:blip r:embed="rId3">
            <a:alphaModFix/>
          </a:blip>
          <a:stretch>
            <a:fillRect/>
          </a:stretch>
        </p:blipFill>
        <p:spPr>
          <a:xfrm>
            <a:off x="8324225" y="4702050"/>
            <a:ext cx="320040" cy="320040"/>
          </a:xfrm>
          <a:prstGeom prst="rect">
            <a:avLst/>
          </a:prstGeom>
          <a:noFill/>
          <a:ln>
            <a:noFill/>
          </a:ln>
        </p:spPr>
      </p:pic>
      <p:sp>
        <p:nvSpPr>
          <p:cNvPr id="685" name="Google Shape;685;p72"/>
          <p:cNvSpPr txBox="1"/>
          <p:nvPr>
            <p:ph idx="1" type="body"/>
          </p:nvPr>
        </p:nvSpPr>
        <p:spPr>
          <a:xfrm>
            <a:off x="193725" y="1073825"/>
            <a:ext cx="8846700" cy="3355200"/>
          </a:xfrm>
          <a:prstGeom prst="rect">
            <a:avLst/>
          </a:prstGeom>
        </p:spPr>
        <p:txBody>
          <a:bodyPr anchorCtr="0" anchor="t" bIns="0" lIns="0" spcFirstLastPara="1" rIns="91425" wrap="square" tIns="91425">
            <a:noAutofit/>
          </a:bodyPr>
          <a:lstStyle/>
          <a:p>
            <a:pPr indent="-323850" lvl="0" marL="457200" rtl="0" algn="l">
              <a:spcBef>
                <a:spcPts val="0"/>
              </a:spcBef>
              <a:spcAft>
                <a:spcPts val="0"/>
              </a:spcAft>
              <a:buClr>
                <a:srgbClr val="19A9D0"/>
              </a:buClr>
              <a:buSzPts val="1500"/>
              <a:buChar char="●"/>
            </a:pPr>
            <a:r>
              <a:rPr lang="en" sz="1500">
                <a:solidFill>
                  <a:schemeClr val="dk1"/>
                </a:solidFill>
              </a:rPr>
              <a:t>Additional tagging should be carried out using satellite tags in a range of locations as well as high seas areas to resolve fundamental questions about the species interactions with local oceanography and the dynamics of ENSO. </a:t>
            </a:r>
            <a:endParaRPr sz="1500">
              <a:solidFill>
                <a:schemeClr val="dk1"/>
              </a:solidFill>
            </a:endParaRPr>
          </a:p>
          <a:p>
            <a:pPr indent="-323850" lvl="0" marL="457200" rtl="0" algn="l">
              <a:spcBef>
                <a:spcPts val="1000"/>
              </a:spcBef>
              <a:spcAft>
                <a:spcPts val="0"/>
              </a:spcAft>
              <a:buClr>
                <a:srgbClr val="19A9D0"/>
              </a:buClr>
              <a:buSzPts val="1500"/>
              <a:buChar char="●"/>
            </a:pPr>
            <a:r>
              <a:rPr lang="en" sz="1500">
                <a:solidFill>
                  <a:schemeClr val="dk1"/>
                </a:solidFill>
              </a:rPr>
              <a:t>Additional growth studies and validation of aging methods from a range of locations could help build a be er understanding of typical growth, as well as regional growth differences. Current growth data are conflicting, with insufficient data to understand the underlying process. </a:t>
            </a:r>
            <a:endParaRPr sz="1500">
              <a:solidFill>
                <a:schemeClr val="dk1"/>
              </a:solidFill>
            </a:endParaRPr>
          </a:p>
          <a:p>
            <a:pPr indent="-323850" lvl="0" marL="457200" rtl="0" algn="l">
              <a:spcBef>
                <a:spcPts val="1000"/>
              </a:spcBef>
              <a:spcAft>
                <a:spcPts val="1000"/>
              </a:spcAft>
              <a:buClr>
                <a:srgbClr val="19A9D0"/>
              </a:buClr>
              <a:buSzPts val="1500"/>
              <a:buChar char="●"/>
            </a:pPr>
            <a:r>
              <a:rPr lang="en" sz="1500">
                <a:solidFill>
                  <a:schemeClr val="dk1"/>
                </a:solidFill>
              </a:rPr>
              <a:t>Additional genetic/genomic studies across a broader set of locations could be undertaken to augment the tagging and existing genomics work to help resolve the stock/sub-stock structure patterns.</a:t>
            </a:r>
            <a:endParaRPr sz="1500">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3"/>
          <p:cNvSpPr txBox="1"/>
          <p:nvPr>
            <p:ph type="title"/>
          </p:nvPr>
        </p:nvSpPr>
        <p:spPr>
          <a:xfrm>
            <a:off x="464100" y="1144075"/>
            <a:ext cx="84879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800"/>
              <a:buNone/>
            </a:pPr>
            <a:r>
              <a:rPr lang="en" sz="4000"/>
              <a:t>Thank you for your input!</a:t>
            </a:r>
            <a:endParaRPr sz="4000"/>
          </a:p>
        </p:txBody>
      </p:sp>
      <p:pic>
        <p:nvPicPr>
          <p:cNvPr id="691" name="Google Shape;691;p73"/>
          <p:cNvPicPr preferRelativeResize="0"/>
          <p:nvPr/>
        </p:nvPicPr>
        <p:blipFill>
          <a:blip r:embed="rId3">
            <a:alphaModFix/>
          </a:blip>
          <a:stretch>
            <a:fillRect/>
          </a:stretch>
        </p:blipFill>
        <p:spPr>
          <a:xfrm>
            <a:off x="4820100" y="3798225"/>
            <a:ext cx="973500" cy="97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idx="1" type="body"/>
          </p:nvPr>
        </p:nvSpPr>
        <p:spPr>
          <a:xfrm>
            <a:off x="242900" y="1005100"/>
            <a:ext cx="4253100" cy="3884700"/>
          </a:xfrm>
          <a:prstGeom prst="rect">
            <a:avLst/>
          </a:prstGeom>
        </p:spPr>
        <p:txBody>
          <a:bodyPr anchorCtr="0" anchor="t" bIns="0" lIns="0" spcFirstLastPara="1" rIns="91425" wrap="square" tIns="91425">
            <a:noAutofit/>
          </a:bodyPr>
          <a:lstStyle/>
          <a:p>
            <a:pPr indent="-330200" lvl="0" marL="457200" rtl="0" algn="l">
              <a:spcBef>
                <a:spcPts val="0"/>
              </a:spcBef>
              <a:spcAft>
                <a:spcPts val="0"/>
              </a:spcAft>
              <a:buSzPts val="1600"/>
              <a:buChar char="●"/>
            </a:pPr>
            <a:r>
              <a:rPr lang="en"/>
              <a:t>Two growth curves available</a:t>
            </a:r>
            <a:endParaRPr/>
          </a:p>
          <a:p>
            <a:pPr indent="-330200" lvl="1" marL="914400" rtl="0" algn="l">
              <a:spcBef>
                <a:spcPts val="0"/>
              </a:spcBef>
              <a:spcAft>
                <a:spcPts val="0"/>
              </a:spcAft>
              <a:buSzPts val="1600"/>
              <a:buChar char="○"/>
            </a:pPr>
            <a:r>
              <a:rPr lang="en"/>
              <a:t>Oshitani et al. 2003</a:t>
            </a:r>
            <a:endParaRPr/>
          </a:p>
          <a:p>
            <a:pPr indent="-330200" lvl="1" marL="914400" rtl="0" algn="l">
              <a:spcBef>
                <a:spcPts val="0"/>
              </a:spcBef>
              <a:spcAft>
                <a:spcPts val="0"/>
              </a:spcAft>
              <a:buSzPts val="1600"/>
              <a:buChar char="○"/>
            </a:pPr>
            <a:r>
              <a:rPr lang="en"/>
              <a:t>Joung et al 2008</a:t>
            </a:r>
            <a:endParaRPr/>
          </a:p>
          <a:p>
            <a:pPr indent="-330200" lvl="0" marL="457200" rtl="0" algn="l">
              <a:spcBef>
                <a:spcPts val="0"/>
              </a:spcBef>
              <a:spcAft>
                <a:spcPts val="0"/>
              </a:spcAft>
              <a:buSzPts val="1600"/>
              <a:buChar char="●"/>
            </a:pPr>
            <a:r>
              <a:rPr lang="en"/>
              <a:t>Oshitani study based on individuals caught in tropical longline fishery, mostly WCPO</a:t>
            </a:r>
            <a:endParaRPr/>
          </a:p>
          <a:p>
            <a:pPr indent="0" lvl="0" marL="457200" rtl="0" algn="l">
              <a:spcBef>
                <a:spcPts val="0"/>
              </a:spcBef>
              <a:spcAft>
                <a:spcPts val="0"/>
              </a:spcAft>
              <a:buNone/>
            </a:pPr>
            <a:r>
              <a:t/>
            </a:r>
            <a:endParaRPr/>
          </a:p>
        </p:txBody>
      </p:sp>
      <p:sp>
        <p:nvSpPr>
          <p:cNvPr id="132" name="Google Shape;132;p19"/>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33" name="Google Shape;133;p19"/>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34" name="Google Shape;134;p19"/>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Growth</a:t>
            </a:r>
            <a:endParaRPr/>
          </a:p>
        </p:txBody>
      </p:sp>
      <p:pic>
        <p:nvPicPr>
          <p:cNvPr id="135" name="Google Shape;135;p19"/>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136" name="Google Shape;136;p19"/>
          <p:cNvPicPr preferRelativeResize="0"/>
          <p:nvPr/>
        </p:nvPicPr>
        <p:blipFill>
          <a:blip r:embed="rId4">
            <a:alphaModFix/>
          </a:blip>
          <a:stretch>
            <a:fillRect/>
          </a:stretch>
        </p:blipFill>
        <p:spPr>
          <a:xfrm>
            <a:off x="4364175" y="1081619"/>
            <a:ext cx="4568701" cy="3299880"/>
          </a:xfrm>
          <a:prstGeom prst="rect">
            <a:avLst/>
          </a:prstGeom>
          <a:noFill/>
          <a:ln>
            <a:noFill/>
          </a:ln>
        </p:spPr>
      </p:pic>
      <p:cxnSp>
        <p:nvCxnSpPr>
          <p:cNvPr id="137" name="Google Shape;137;p19"/>
          <p:cNvCxnSpPr>
            <a:stCxn id="138" idx="2"/>
          </p:cNvCxnSpPr>
          <p:nvPr/>
        </p:nvCxnSpPr>
        <p:spPr>
          <a:xfrm flipH="1">
            <a:off x="5942475" y="1593000"/>
            <a:ext cx="317100" cy="704100"/>
          </a:xfrm>
          <a:prstGeom prst="straightConnector1">
            <a:avLst/>
          </a:prstGeom>
          <a:noFill/>
          <a:ln cap="flat" cmpd="sng" w="9525">
            <a:solidFill>
              <a:schemeClr val="accent4"/>
            </a:solidFill>
            <a:prstDash val="solid"/>
            <a:round/>
            <a:headEnd len="med" w="med" type="none"/>
            <a:tailEnd len="med" w="med" type="triangle"/>
          </a:ln>
        </p:spPr>
      </p:cxnSp>
      <p:sp>
        <p:nvSpPr>
          <p:cNvPr id="139" name="Google Shape;139;p19"/>
          <p:cNvSpPr txBox="1"/>
          <p:nvPr/>
        </p:nvSpPr>
        <p:spPr>
          <a:xfrm>
            <a:off x="7440725" y="2274700"/>
            <a:ext cx="1272000" cy="4281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IBM Plex Sans"/>
                <a:ea typeface="IBM Plex Sans"/>
                <a:cs typeface="IBM Plex Sans"/>
                <a:sym typeface="IBM Plex Sans"/>
              </a:rPr>
              <a:t>Previous/current base setup</a:t>
            </a:r>
            <a:endParaRPr sz="900">
              <a:latin typeface="IBM Plex Sans"/>
              <a:ea typeface="IBM Plex Sans"/>
              <a:cs typeface="IBM Plex Sans"/>
              <a:sym typeface="IBM Plex Sans"/>
            </a:endParaRPr>
          </a:p>
        </p:txBody>
      </p:sp>
      <p:sp>
        <p:nvSpPr>
          <p:cNvPr id="138" name="Google Shape;138;p19"/>
          <p:cNvSpPr txBox="1"/>
          <p:nvPr/>
        </p:nvSpPr>
        <p:spPr>
          <a:xfrm>
            <a:off x="5623575" y="1164900"/>
            <a:ext cx="1272000" cy="4281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IBM Plex Sans"/>
                <a:ea typeface="IBM Plex Sans"/>
                <a:cs typeface="IBM Plex Sans"/>
                <a:sym typeface="IBM Plex Sans"/>
              </a:rPr>
              <a:t>Alternative setup</a:t>
            </a:r>
            <a:endParaRPr sz="900">
              <a:latin typeface="IBM Plex Sans"/>
              <a:ea typeface="IBM Plex Sans"/>
              <a:cs typeface="IBM Plex Sans"/>
              <a:sym typeface="IBM Plex Sans"/>
            </a:endParaRPr>
          </a:p>
        </p:txBody>
      </p:sp>
      <p:cxnSp>
        <p:nvCxnSpPr>
          <p:cNvPr id="140" name="Google Shape;140;p19"/>
          <p:cNvCxnSpPr>
            <a:stCxn id="139" idx="1"/>
          </p:cNvCxnSpPr>
          <p:nvPr/>
        </p:nvCxnSpPr>
        <p:spPr>
          <a:xfrm rot="10800000">
            <a:off x="6643925" y="2160250"/>
            <a:ext cx="796800" cy="328500"/>
          </a:xfrm>
          <a:prstGeom prst="straightConnector1">
            <a:avLst/>
          </a:prstGeom>
          <a:noFill/>
          <a:ln cap="flat" cmpd="sng" w="9525">
            <a:solidFill>
              <a:schemeClr val="accent2"/>
            </a:solidFill>
            <a:prstDash val="solid"/>
            <a:round/>
            <a:headEnd len="med" w="med" type="none"/>
            <a:tailEnd len="med" w="med" type="triangle"/>
          </a:ln>
        </p:spPr>
      </p:cxnSp>
      <p:pic>
        <p:nvPicPr>
          <p:cNvPr id="141" name="Google Shape;141;p19"/>
          <p:cNvPicPr preferRelativeResize="0"/>
          <p:nvPr/>
        </p:nvPicPr>
        <p:blipFill>
          <a:blip r:embed="rId5">
            <a:alphaModFix/>
          </a:blip>
          <a:stretch>
            <a:fillRect/>
          </a:stretch>
        </p:blipFill>
        <p:spPr>
          <a:xfrm>
            <a:off x="610213" y="2856850"/>
            <a:ext cx="3518476" cy="174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idx="1" type="body"/>
          </p:nvPr>
        </p:nvSpPr>
        <p:spPr>
          <a:xfrm>
            <a:off x="242900" y="1005100"/>
            <a:ext cx="4253100" cy="3884700"/>
          </a:xfrm>
          <a:prstGeom prst="rect">
            <a:avLst/>
          </a:prstGeom>
        </p:spPr>
        <p:txBody>
          <a:bodyPr anchorCtr="0" anchor="t" bIns="0" lIns="0" spcFirstLastPara="1" rIns="91425" wrap="square" tIns="91425">
            <a:noAutofit/>
          </a:bodyPr>
          <a:lstStyle/>
          <a:p>
            <a:pPr indent="-330200" lvl="0" marL="457200" rtl="0" algn="l">
              <a:spcBef>
                <a:spcPts val="0"/>
              </a:spcBef>
              <a:spcAft>
                <a:spcPts val="0"/>
              </a:spcAft>
              <a:buSzPts val="1600"/>
              <a:buChar char="●"/>
            </a:pPr>
            <a:r>
              <a:rPr lang="en"/>
              <a:t>Two growth curves available</a:t>
            </a:r>
            <a:endParaRPr/>
          </a:p>
          <a:p>
            <a:pPr indent="-330200" lvl="1" marL="914400" rtl="0" algn="l">
              <a:spcBef>
                <a:spcPts val="0"/>
              </a:spcBef>
              <a:spcAft>
                <a:spcPts val="0"/>
              </a:spcAft>
              <a:buSzPts val="1600"/>
              <a:buChar char="○"/>
            </a:pPr>
            <a:r>
              <a:rPr lang="en"/>
              <a:t>Oshitani et al. 2003</a:t>
            </a:r>
            <a:endParaRPr/>
          </a:p>
          <a:p>
            <a:pPr indent="-330200" lvl="1" marL="914400" rtl="0" algn="l">
              <a:spcBef>
                <a:spcPts val="0"/>
              </a:spcBef>
              <a:spcAft>
                <a:spcPts val="0"/>
              </a:spcAft>
              <a:buSzPts val="1600"/>
              <a:buChar char="○"/>
            </a:pPr>
            <a:r>
              <a:rPr lang="en"/>
              <a:t>Joung et al 2008</a:t>
            </a:r>
            <a:endParaRPr/>
          </a:p>
          <a:p>
            <a:pPr indent="-330200" lvl="0" marL="457200" rtl="0" algn="l">
              <a:spcBef>
                <a:spcPts val="0"/>
              </a:spcBef>
              <a:spcAft>
                <a:spcPts val="0"/>
              </a:spcAft>
              <a:buSzPts val="1600"/>
              <a:buChar char="●"/>
            </a:pPr>
            <a:r>
              <a:rPr lang="en"/>
              <a:t>Oshitani study based on individuals caught in tropical longline fishery, mostly WCPO</a:t>
            </a:r>
            <a:endParaRPr/>
          </a:p>
          <a:p>
            <a:pPr indent="-330200" lvl="0" marL="457200" rtl="0" algn="l">
              <a:spcBef>
                <a:spcPts val="0"/>
              </a:spcBef>
              <a:spcAft>
                <a:spcPts val="0"/>
              </a:spcAft>
              <a:buSzPts val="1600"/>
              <a:buChar char="●"/>
            </a:pPr>
            <a:r>
              <a:rPr lang="en"/>
              <a:t>Joung et al. growth used in last assessment</a:t>
            </a:r>
            <a:endParaRPr/>
          </a:p>
        </p:txBody>
      </p:sp>
      <p:sp>
        <p:nvSpPr>
          <p:cNvPr id="147" name="Google Shape;147;p20"/>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48" name="Google Shape;148;p20"/>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49" name="Google Shape;149;p20"/>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Growth</a:t>
            </a:r>
            <a:endParaRPr/>
          </a:p>
        </p:txBody>
      </p:sp>
      <p:pic>
        <p:nvPicPr>
          <p:cNvPr id="150" name="Google Shape;150;p20"/>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151" name="Google Shape;151;p20"/>
          <p:cNvPicPr preferRelativeResize="0"/>
          <p:nvPr/>
        </p:nvPicPr>
        <p:blipFill>
          <a:blip r:embed="rId4">
            <a:alphaModFix/>
          </a:blip>
          <a:stretch>
            <a:fillRect/>
          </a:stretch>
        </p:blipFill>
        <p:spPr>
          <a:xfrm>
            <a:off x="4364175" y="1081619"/>
            <a:ext cx="4568701" cy="3299880"/>
          </a:xfrm>
          <a:prstGeom prst="rect">
            <a:avLst/>
          </a:prstGeom>
          <a:noFill/>
          <a:ln>
            <a:noFill/>
          </a:ln>
        </p:spPr>
      </p:pic>
      <p:cxnSp>
        <p:nvCxnSpPr>
          <p:cNvPr id="152" name="Google Shape;152;p20"/>
          <p:cNvCxnSpPr>
            <a:stCxn id="153" idx="2"/>
          </p:cNvCxnSpPr>
          <p:nvPr/>
        </p:nvCxnSpPr>
        <p:spPr>
          <a:xfrm flipH="1">
            <a:off x="5942475" y="1593000"/>
            <a:ext cx="317100" cy="704100"/>
          </a:xfrm>
          <a:prstGeom prst="straightConnector1">
            <a:avLst/>
          </a:prstGeom>
          <a:noFill/>
          <a:ln cap="flat" cmpd="sng" w="9525">
            <a:solidFill>
              <a:schemeClr val="accent4"/>
            </a:solidFill>
            <a:prstDash val="solid"/>
            <a:round/>
            <a:headEnd len="med" w="med" type="none"/>
            <a:tailEnd len="med" w="med" type="triangle"/>
          </a:ln>
        </p:spPr>
      </p:cxnSp>
      <p:sp>
        <p:nvSpPr>
          <p:cNvPr id="154" name="Google Shape;154;p20"/>
          <p:cNvSpPr txBox="1"/>
          <p:nvPr/>
        </p:nvSpPr>
        <p:spPr>
          <a:xfrm>
            <a:off x="7440725" y="2274700"/>
            <a:ext cx="1272000" cy="4281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IBM Plex Sans"/>
                <a:ea typeface="IBM Plex Sans"/>
                <a:cs typeface="IBM Plex Sans"/>
                <a:sym typeface="IBM Plex Sans"/>
              </a:rPr>
              <a:t>Previous/current base setup</a:t>
            </a:r>
            <a:endParaRPr sz="900">
              <a:latin typeface="IBM Plex Sans"/>
              <a:ea typeface="IBM Plex Sans"/>
              <a:cs typeface="IBM Plex Sans"/>
              <a:sym typeface="IBM Plex Sans"/>
            </a:endParaRPr>
          </a:p>
        </p:txBody>
      </p:sp>
      <p:sp>
        <p:nvSpPr>
          <p:cNvPr id="153" name="Google Shape;153;p20"/>
          <p:cNvSpPr txBox="1"/>
          <p:nvPr/>
        </p:nvSpPr>
        <p:spPr>
          <a:xfrm>
            <a:off x="5623575" y="1164900"/>
            <a:ext cx="1272000" cy="4281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IBM Plex Sans"/>
                <a:ea typeface="IBM Plex Sans"/>
                <a:cs typeface="IBM Plex Sans"/>
                <a:sym typeface="IBM Plex Sans"/>
              </a:rPr>
              <a:t>Alternative setup</a:t>
            </a:r>
            <a:endParaRPr sz="900">
              <a:latin typeface="IBM Plex Sans"/>
              <a:ea typeface="IBM Plex Sans"/>
              <a:cs typeface="IBM Plex Sans"/>
              <a:sym typeface="IBM Plex Sans"/>
            </a:endParaRPr>
          </a:p>
        </p:txBody>
      </p:sp>
      <p:cxnSp>
        <p:nvCxnSpPr>
          <p:cNvPr id="155" name="Google Shape;155;p20"/>
          <p:cNvCxnSpPr>
            <a:stCxn id="154" idx="1"/>
          </p:cNvCxnSpPr>
          <p:nvPr/>
        </p:nvCxnSpPr>
        <p:spPr>
          <a:xfrm rot="10800000">
            <a:off x="6643925" y="2160250"/>
            <a:ext cx="796800" cy="328500"/>
          </a:xfrm>
          <a:prstGeom prst="straightConnector1">
            <a:avLst/>
          </a:prstGeom>
          <a:noFill/>
          <a:ln cap="flat" cmpd="sng" w="9525">
            <a:solidFill>
              <a:schemeClr val="accent2"/>
            </a:solidFill>
            <a:prstDash val="solid"/>
            <a:round/>
            <a:headEnd len="med" w="med" type="none"/>
            <a:tailEnd len="med" w="med" type="triangle"/>
          </a:ln>
        </p:spPr>
      </p:cxnSp>
      <p:pic>
        <p:nvPicPr>
          <p:cNvPr id="156" name="Google Shape;156;p20"/>
          <p:cNvPicPr preferRelativeResize="0"/>
          <p:nvPr/>
        </p:nvPicPr>
        <p:blipFill>
          <a:blip r:embed="rId5">
            <a:alphaModFix/>
          </a:blip>
          <a:stretch>
            <a:fillRect/>
          </a:stretch>
        </p:blipFill>
        <p:spPr>
          <a:xfrm>
            <a:off x="2261849" y="2978875"/>
            <a:ext cx="1887925" cy="1707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Stock assessment of WCPO silky shark</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62" name="Google Shape;162;p21"/>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63" name="Google Shape;163;p21"/>
          <p:cNvSpPr txBox="1"/>
          <p:nvPr>
            <p:ph idx="2" type="title"/>
          </p:nvPr>
        </p:nvSpPr>
        <p:spPr>
          <a:xfrm>
            <a:off x="346125" y="214125"/>
            <a:ext cx="45687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Growth</a:t>
            </a:r>
            <a:endParaRPr/>
          </a:p>
        </p:txBody>
      </p:sp>
      <p:pic>
        <p:nvPicPr>
          <p:cNvPr id="164" name="Google Shape;164;p21"/>
          <p:cNvPicPr preferRelativeResize="0"/>
          <p:nvPr/>
        </p:nvPicPr>
        <p:blipFill>
          <a:blip r:embed="rId3">
            <a:alphaModFix/>
          </a:blip>
          <a:stretch>
            <a:fillRect/>
          </a:stretch>
        </p:blipFill>
        <p:spPr>
          <a:xfrm>
            <a:off x="8324225" y="4702050"/>
            <a:ext cx="320040" cy="320040"/>
          </a:xfrm>
          <a:prstGeom prst="rect">
            <a:avLst/>
          </a:prstGeom>
          <a:noFill/>
          <a:ln>
            <a:noFill/>
          </a:ln>
        </p:spPr>
      </p:pic>
      <p:pic>
        <p:nvPicPr>
          <p:cNvPr id="165" name="Google Shape;165;p21"/>
          <p:cNvPicPr preferRelativeResize="0"/>
          <p:nvPr/>
        </p:nvPicPr>
        <p:blipFill>
          <a:blip r:embed="rId4">
            <a:alphaModFix/>
          </a:blip>
          <a:stretch>
            <a:fillRect/>
          </a:stretch>
        </p:blipFill>
        <p:spPr>
          <a:xfrm>
            <a:off x="593450" y="2982650"/>
            <a:ext cx="3511375" cy="2160849"/>
          </a:xfrm>
          <a:prstGeom prst="rect">
            <a:avLst/>
          </a:prstGeom>
          <a:noFill/>
          <a:ln>
            <a:noFill/>
          </a:ln>
        </p:spPr>
      </p:pic>
      <p:pic>
        <p:nvPicPr>
          <p:cNvPr id="166" name="Google Shape;166;p21"/>
          <p:cNvPicPr preferRelativeResize="0"/>
          <p:nvPr/>
        </p:nvPicPr>
        <p:blipFill>
          <a:blip r:embed="rId5">
            <a:alphaModFix/>
          </a:blip>
          <a:stretch>
            <a:fillRect/>
          </a:stretch>
        </p:blipFill>
        <p:spPr>
          <a:xfrm>
            <a:off x="481675" y="652522"/>
            <a:ext cx="3511374" cy="2449304"/>
          </a:xfrm>
          <a:prstGeom prst="rect">
            <a:avLst/>
          </a:prstGeom>
          <a:noFill/>
          <a:ln>
            <a:noFill/>
          </a:ln>
        </p:spPr>
      </p:pic>
      <p:sp>
        <p:nvSpPr>
          <p:cNvPr id="167" name="Google Shape;167;p21"/>
          <p:cNvSpPr txBox="1"/>
          <p:nvPr>
            <p:ph idx="1" type="body"/>
          </p:nvPr>
        </p:nvSpPr>
        <p:spPr>
          <a:xfrm>
            <a:off x="4391175" y="1005100"/>
            <a:ext cx="4253100" cy="3884700"/>
          </a:xfrm>
          <a:prstGeom prst="rect">
            <a:avLst/>
          </a:prstGeom>
        </p:spPr>
        <p:txBody>
          <a:bodyPr anchorCtr="0" anchor="t" bIns="0" lIns="0" spcFirstLastPara="1" rIns="91425" wrap="square" tIns="91425">
            <a:noAutofit/>
          </a:bodyPr>
          <a:lstStyle/>
          <a:p>
            <a:pPr indent="-330200" lvl="0" marL="457200" rtl="0" algn="l">
              <a:spcBef>
                <a:spcPts val="0"/>
              </a:spcBef>
              <a:spcAft>
                <a:spcPts val="0"/>
              </a:spcAft>
              <a:buSzPts val="1600"/>
              <a:buChar char="●"/>
            </a:pPr>
            <a:r>
              <a:rPr lang="en"/>
              <a:t>Model LFs are in terms of fork length (as </a:t>
            </a:r>
            <a:r>
              <a:rPr lang="en"/>
              <a:t>mostly</a:t>
            </a:r>
            <a:r>
              <a:rPr lang="en"/>
              <a:t> recorded by observers).</a:t>
            </a:r>
            <a:endParaRPr/>
          </a:p>
          <a:p>
            <a:pPr indent="-330200" lvl="0" marL="457200" rtl="0" algn="l">
              <a:spcBef>
                <a:spcPts val="0"/>
              </a:spcBef>
              <a:spcAft>
                <a:spcPts val="0"/>
              </a:spcAft>
              <a:buSzPts val="1600"/>
              <a:buChar char="●"/>
            </a:pPr>
            <a:r>
              <a:rPr lang="en"/>
              <a:t>Previous growth model used TL for parameters; </a:t>
            </a:r>
            <a:endParaRPr/>
          </a:p>
          <a:p>
            <a:pPr indent="-330200" lvl="0" marL="457200" rtl="0" algn="l">
              <a:spcBef>
                <a:spcPts val="0"/>
              </a:spcBef>
              <a:spcAft>
                <a:spcPts val="0"/>
              </a:spcAft>
              <a:buSzPts val="1600"/>
              <a:buChar char="●"/>
            </a:pPr>
            <a:r>
              <a:rPr lang="en"/>
              <a:t>Conversion leads to different growth assumption.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ragonfly">
  <a:themeElements>
    <a:clrScheme name="Simple Light">
      <a:dk1>
        <a:srgbClr val="000000"/>
      </a:dk1>
      <a:lt1>
        <a:srgbClr val="E5DECC"/>
      </a:lt1>
      <a:dk2>
        <a:srgbClr val="656565"/>
      </a:dk2>
      <a:lt2>
        <a:srgbClr val="EEEEEE"/>
      </a:lt2>
      <a:accent1>
        <a:srgbClr val="1D98C4"/>
      </a:accent1>
      <a:accent2>
        <a:srgbClr val="50AD85"/>
      </a:accent2>
      <a:accent3>
        <a:srgbClr val="A3649B"/>
      </a:accent3>
      <a:accent4>
        <a:srgbClr val="EB7A59"/>
      </a:accent4>
      <a:accent5>
        <a:srgbClr val="CCCCCC"/>
      </a:accent5>
      <a:accent6>
        <a:srgbClr val="EFEFEF"/>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