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notesMasterIdLst>
    <p:notesMasterId r:id="rId6"/>
  </p:notesMasterIdLst>
  <p:handoutMasterIdLst>
    <p:handoutMasterId r:id="rId7"/>
  </p:handoutMasterIdLst>
  <p:sldIdLst>
    <p:sldId id="564" r:id="rId4"/>
    <p:sldId id="567" r:id="rId5"/>
  </p:sldIdLst>
  <p:sldSz cx="9144000" cy="6858000" type="screen4x3"/>
  <p:notesSz cx="6858000" cy="9144000"/>
  <p:custDataLst>
    <p:tags r:id="rId8"/>
  </p:custDataLst>
  <p:defaultTextStyle>
    <a:defPPr>
      <a:defRPr lang="en-AU"/>
    </a:defPPr>
    <a:lvl1pPr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1pPr>
    <a:lvl2pPr marL="457200"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2pPr>
    <a:lvl3pPr marL="914400"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3pPr>
    <a:lvl4pPr marL="1371600"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4pPr>
    <a:lvl5pPr marL="1828800" algn="l"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5pPr>
    <a:lvl6pPr marL="2286000" algn="l" defTabSz="914400" rtl="0" eaLnBrk="1" latinLnBrk="0" hangingPunct="1">
      <a:defRPr kern="1200">
        <a:solidFill>
          <a:schemeClr val="tx1"/>
        </a:solidFill>
        <a:latin typeface="Gill Sans MT" panose="020B0502020104020203" pitchFamily="34" charset="0"/>
        <a:ea typeface="+mn-ea"/>
        <a:cs typeface="+mn-cs"/>
      </a:defRPr>
    </a:lvl6pPr>
    <a:lvl7pPr marL="2743200" algn="l" defTabSz="914400" rtl="0" eaLnBrk="1" latinLnBrk="0" hangingPunct="1">
      <a:defRPr kern="1200">
        <a:solidFill>
          <a:schemeClr val="tx1"/>
        </a:solidFill>
        <a:latin typeface="Gill Sans MT" panose="020B0502020104020203" pitchFamily="34" charset="0"/>
        <a:ea typeface="+mn-ea"/>
        <a:cs typeface="+mn-cs"/>
      </a:defRPr>
    </a:lvl7pPr>
    <a:lvl8pPr marL="3200400" algn="l" defTabSz="914400" rtl="0" eaLnBrk="1" latinLnBrk="0" hangingPunct="1">
      <a:defRPr kern="1200">
        <a:solidFill>
          <a:schemeClr val="tx1"/>
        </a:solidFill>
        <a:latin typeface="Gill Sans MT" panose="020B0502020104020203" pitchFamily="34" charset="0"/>
        <a:ea typeface="+mn-ea"/>
        <a:cs typeface="+mn-cs"/>
      </a:defRPr>
    </a:lvl8pPr>
    <a:lvl9pPr marL="3657600" algn="l" defTabSz="914400" rtl="0" eaLnBrk="1" latinLnBrk="0" hangingPunct="1">
      <a:defRPr kern="1200">
        <a:solidFill>
          <a:schemeClr val="tx1"/>
        </a:solidFill>
        <a:latin typeface="Gill Sans MT" panose="020B0502020104020203"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a:srgbClr val="D76031"/>
    <a:srgbClr val="457F54"/>
    <a:srgbClr val="C9CF7F"/>
    <a:srgbClr val="4A66AC"/>
    <a:srgbClr val="D620C9"/>
    <a:srgbClr val="07EF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5229" autoAdjust="0"/>
  </p:normalViewPr>
  <p:slideViewPr>
    <p:cSldViewPr snapToGrid="0" snapToObjects="1">
      <p:cViewPr varScale="1">
        <p:scale>
          <a:sx n="70" d="100"/>
          <a:sy n="70" d="100"/>
        </p:scale>
        <p:origin x="1747" y="115"/>
      </p:cViewPr>
      <p:guideLst/>
    </p:cSldViewPr>
  </p:slideViewPr>
  <p:notesTextViewPr>
    <p:cViewPr>
      <p:scale>
        <a:sx n="3" d="2"/>
        <a:sy n="3" d="2"/>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Master" Target="slideMasters/slideMaster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2A8BE291-1A2A-403B-8665-C7AD7547BA3E}" type="datetimeFigureOut">
              <a:rPr lang="en-US"/>
              <a:pPr>
                <a:defRPr/>
              </a:pPr>
              <a:t>8/12/2024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5F816E59-1CE6-418E-A654-5A889CCE7715}"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420B4C3-D573-422C-A6DC-6EAB41E78117}" type="datetimeFigureOut">
              <a:rPr lang="en-US"/>
              <a:pPr>
                <a:defRPr/>
              </a:pPr>
              <a:t>8/12/2024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2279BEA1-0F21-40C4-A7DA-A4415525950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2279BEA1-0F21-40C4-A7DA-A44155259507}" type="slidenum">
              <a:rPr lang="en-US" smtClean="0"/>
              <a:pPr>
                <a:defRPr/>
              </a:pPr>
              <a:t>1</a:t>
            </a:fld>
            <a:endParaRPr lang="en-US"/>
          </a:p>
        </p:txBody>
      </p:sp>
    </p:spTree>
    <p:extLst>
      <p:ext uri="{BB962C8B-B14F-4D97-AF65-F5344CB8AC3E}">
        <p14:creationId xmlns:p14="http://schemas.microsoft.com/office/powerpoint/2010/main" val="19232696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1619"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328870" y="2000486"/>
            <a:ext cx="6477805" cy="2541431"/>
          </a:xfrm>
        </p:spPr>
        <p:txBody>
          <a:bodyPr bIns="0" anchor="b"/>
          <a:lstStyle>
            <a:lvl1pPr algn="l">
              <a:defRPr sz="6000">
                <a:latin typeface="Calibri" charset="0"/>
                <a:ea typeface="Calibri" charset="0"/>
                <a:cs typeface="Calibri" charset="0"/>
              </a:defRPr>
            </a:lvl1pPr>
          </a:lstStyle>
          <a:p>
            <a:r>
              <a:rPr lang="en-US"/>
              <a:t>Click to edit Master title style</a:t>
            </a:r>
            <a:endParaRPr lang="en-US" dirty="0"/>
          </a:p>
        </p:txBody>
      </p:sp>
      <p:sp>
        <p:nvSpPr>
          <p:cNvPr id="3" name="Subtitle 2"/>
          <p:cNvSpPr>
            <a:spLocks noGrp="1"/>
          </p:cNvSpPr>
          <p:nvPr>
            <p:ph type="subTitle" idx="1"/>
          </p:nvPr>
        </p:nvSpPr>
        <p:spPr>
          <a:xfrm>
            <a:off x="1328870" y="4965874"/>
            <a:ext cx="6477804" cy="977621"/>
          </a:xfrm>
        </p:spPr>
        <p:txBody>
          <a:bodyPr tIns="91440" bIns="91440">
            <a:normAutofit/>
          </a:bodyPr>
          <a:lstStyle>
            <a:lvl1pPr marL="0" indent="0" algn="l">
              <a:buNone/>
              <a:defRPr sz="1800" b="0" cap="all" baseline="0">
                <a:solidFill>
                  <a:schemeClr val="tx1"/>
                </a:solidFill>
                <a:latin typeface="Calibri" charset="0"/>
                <a:ea typeface="Calibri" charset="0"/>
                <a:cs typeface="Calibri" charset="0"/>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Date Placeholder 3"/>
          <p:cNvSpPr>
            <a:spLocks noGrp="1"/>
          </p:cNvSpPr>
          <p:nvPr>
            <p:ph type="dt" sz="half" idx="10"/>
          </p:nvPr>
        </p:nvSpPr>
        <p:spPr>
          <a:xfrm>
            <a:off x="5181600" y="1528763"/>
            <a:ext cx="2625329" cy="309562"/>
          </a:xfrm>
        </p:spPr>
        <p:txBody>
          <a:bodyPr/>
          <a:lstStyle>
            <a:lvl1pPr>
              <a:defRPr/>
            </a:lvl1pPr>
          </a:lstStyle>
          <a:p>
            <a:pPr>
              <a:defRPr/>
            </a:pPr>
            <a:fld id="{F0E3AFA8-0E69-4147-9ACE-ED6E4D75D48C}" type="datetimeFigureOut">
              <a:rPr lang="en-US"/>
              <a:pPr>
                <a:defRPr/>
              </a:pPr>
              <a:t>8/12/2024</a:t>
            </a:fld>
            <a:endParaRPr lang="en-US"/>
          </a:p>
        </p:txBody>
      </p:sp>
      <p:sp>
        <p:nvSpPr>
          <p:cNvPr id="6" name="Footer Placeholder 4"/>
          <p:cNvSpPr>
            <a:spLocks noGrp="1"/>
          </p:cNvSpPr>
          <p:nvPr>
            <p:ph type="ftr" sz="quarter" idx="11"/>
          </p:nvPr>
        </p:nvSpPr>
        <p:spPr>
          <a:xfrm>
            <a:off x="1327548" y="1527176"/>
            <a:ext cx="3730228" cy="309563"/>
          </a:xfr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594122" y="1997075"/>
            <a:ext cx="608409" cy="503238"/>
          </a:xfrm>
        </p:spPr>
        <p:txBody>
          <a:bodyPr/>
          <a:lstStyle>
            <a:lvl1pPr>
              <a:defRPr/>
            </a:lvl1pPr>
          </a:lstStyle>
          <a:p>
            <a:pPr>
              <a:defRPr/>
            </a:pPr>
            <a:fld id="{DE06FA59-649A-4746-A7E5-45345D6DEC7E}" type="slidenum">
              <a:rPr lang="en-US"/>
              <a:pPr>
                <a:defRPr/>
              </a:pPr>
              <a:t>‹#›</a:t>
            </a:fld>
            <a:endParaRPr lang="en-US"/>
          </a:p>
        </p:txBody>
      </p:sp>
    </p:spTree>
    <p:extLst>
      <p:ext uri="{BB962C8B-B14F-4D97-AF65-F5344CB8AC3E}">
        <p14:creationId xmlns:p14="http://schemas.microsoft.com/office/powerpoint/2010/main" val="20236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pic>
        <p:nvPicPr>
          <p:cNvPr id="4"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2850" y="1528218"/>
            <a:ext cx="7202456" cy="1049235"/>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962850" y="2739431"/>
            <a:ext cx="7202456" cy="3450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xfrm>
            <a:off x="234554" y="798514"/>
            <a:ext cx="608409" cy="504825"/>
          </a:xfrm>
        </p:spPr>
        <p:txBody>
          <a:bodyPr/>
          <a:lstStyle>
            <a:lvl1pPr>
              <a:defRPr/>
            </a:lvl1pPr>
          </a:lstStyle>
          <a:p>
            <a:pPr>
              <a:defRPr/>
            </a:pPr>
            <a:fld id="{AFAB9D86-E664-4CEE-82A5-EF991F3A50D9}" type="slidenum">
              <a:rPr lang="en-US"/>
              <a:pPr>
                <a:defRPr/>
              </a:pPr>
              <a:t>‹#›</a:t>
            </a:fld>
            <a:endParaRPr lang="en-US"/>
          </a:p>
        </p:txBody>
      </p:sp>
    </p:spTree>
    <p:extLst>
      <p:ext uri="{BB962C8B-B14F-4D97-AF65-F5344CB8AC3E}">
        <p14:creationId xmlns:p14="http://schemas.microsoft.com/office/powerpoint/2010/main" val="3625306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4"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96690" y="1521082"/>
            <a:ext cx="121180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315327" y="1521082"/>
            <a:ext cx="5663448"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xfrm>
            <a:off x="383382" y="1520825"/>
            <a:ext cx="608410" cy="503238"/>
          </a:xfrm>
        </p:spPr>
        <p:txBody>
          <a:bodyPr/>
          <a:lstStyle>
            <a:lvl1pPr>
              <a:defRPr/>
            </a:lvl1pPr>
          </a:lstStyle>
          <a:p>
            <a:pPr>
              <a:defRPr/>
            </a:pPr>
            <a:fld id="{7DEB197D-0A1A-4400-8C33-CDCC0A5AB2AA}" type="slidenum">
              <a:rPr lang="en-US"/>
              <a:pPr>
                <a:defRPr/>
              </a:pPr>
              <a:t>‹#›</a:t>
            </a:fld>
            <a:endParaRPr lang="en-US"/>
          </a:p>
        </p:txBody>
      </p:sp>
    </p:spTree>
    <p:extLst>
      <p:ext uri="{BB962C8B-B14F-4D97-AF65-F5344CB8AC3E}">
        <p14:creationId xmlns:p14="http://schemas.microsoft.com/office/powerpoint/2010/main" val="969425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9142" y="1763110"/>
            <a:ext cx="7202456" cy="1049235"/>
          </a:xfrm>
        </p:spPr>
        <p:txBody>
          <a:bodyPr/>
          <a:lstStyle/>
          <a:p>
            <a:r>
              <a:rPr lang="en-US" dirty="0"/>
              <a:t>Click to edit Master title style</a:t>
            </a:r>
          </a:p>
        </p:txBody>
      </p:sp>
      <p:sp>
        <p:nvSpPr>
          <p:cNvPr id="3" name="Content Placeholder 2"/>
          <p:cNvSpPr>
            <a:spLocks noGrp="1"/>
          </p:cNvSpPr>
          <p:nvPr>
            <p:ph idx="1"/>
          </p:nvPr>
        </p:nvSpPr>
        <p:spPr>
          <a:xfrm>
            <a:off x="969142" y="2974323"/>
            <a:ext cx="7202456" cy="34506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xfrm>
            <a:off x="271463" y="1008064"/>
            <a:ext cx="608410" cy="504825"/>
          </a:xfrm>
        </p:spPr>
        <p:txBody>
          <a:bodyPr/>
          <a:lstStyle>
            <a:lvl1pPr>
              <a:defRPr/>
            </a:lvl1pPr>
          </a:lstStyle>
          <a:p>
            <a:pPr>
              <a:defRPr/>
            </a:pPr>
            <a:fld id="{996A68DA-517A-482F-873D-8B190D2DA387}" type="slidenum">
              <a:rPr lang="en-US"/>
              <a:pPr>
                <a:defRPr/>
              </a:pPr>
              <a:t>‹#›</a:t>
            </a:fld>
            <a:endParaRPr lang="en-US"/>
          </a:p>
        </p:txBody>
      </p:sp>
    </p:spTree>
    <p:extLst>
      <p:ext uri="{BB962C8B-B14F-4D97-AF65-F5344CB8AC3E}">
        <p14:creationId xmlns:p14="http://schemas.microsoft.com/office/powerpoint/2010/main" val="68755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1329928" y="4014788"/>
            <a:ext cx="6472238"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5"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29766" y="1965855"/>
            <a:ext cx="6482366" cy="1887950"/>
          </a:xfrm>
        </p:spPr>
        <p:txBody>
          <a:bodyPr anchor="b"/>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329766" y="4015921"/>
            <a:ext cx="6472835"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0"/>
          </p:nvPr>
        </p:nvSpPr>
        <p:spPr>
          <a:xfrm>
            <a:off x="598885" y="1008064"/>
            <a:ext cx="608409" cy="504825"/>
          </a:xfrm>
        </p:spPr>
        <p:txBody>
          <a:bodyPr/>
          <a:lstStyle>
            <a:lvl1pPr>
              <a:defRPr/>
            </a:lvl1pPr>
          </a:lstStyle>
          <a:p>
            <a:pPr>
              <a:defRPr/>
            </a:pPr>
            <a:fld id="{892637F1-5D58-4D36-8CDC-6C1E3B0CE993}" type="slidenum">
              <a:rPr lang="en-US"/>
              <a:pPr>
                <a:defRPr/>
              </a:pPr>
              <a:t>‹#›</a:t>
            </a:fld>
            <a:endParaRPr lang="en-US"/>
          </a:p>
        </p:txBody>
      </p:sp>
    </p:spTree>
    <p:extLst>
      <p:ext uri="{BB962C8B-B14F-4D97-AF65-F5344CB8AC3E}">
        <p14:creationId xmlns:p14="http://schemas.microsoft.com/office/powerpoint/2010/main" val="254401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pic>
        <p:nvPicPr>
          <p:cNvPr id="5"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7370" y="1316619"/>
            <a:ext cx="7204226"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65955" y="2522608"/>
            <a:ext cx="3483864"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90785" y="2529072"/>
            <a:ext cx="3483864"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6"/>
          <p:cNvSpPr>
            <a:spLocks noGrp="1"/>
          </p:cNvSpPr>
          <p:nvPr>
            <p:ph type="sldNum" sz="quarter" idx="10"/>
          </p:nvPr>
        </p:nvSpPr>
        <p:spPr>
          <a:xfrm>
            <a:off x="240507" y="1311275"/>
            <a:ext cx="608410" cy="503238"/>
          </a:xfrm>
        </p:spPr>
        <p:txBody>
          <a:bodyPr/>
          <a:lstStyle>
            <a:lvl1pPr>
              <a:defRPr/>
            </a:lvl1pPr>
          </a:lstStyle>
          <a:p>
            <a:pPr>
              <a:defRPr/>
            </a:pPr>
            <a:fld id="{8680CB10-EA2A-4931-B236-BD9644B0E1F2}" type="slidenum">
              <a:rPr lang="en-US"/>
              <a:pPr>
                <a:defRPr/>
              </a:pPr>
              <a:t>‹#›</a:t>
            </a:fld>
            <a:endParaRPr lang="en-US"/>
          </a:p>
        </p:txBody>
      </p:sp>
    </p:spTree>
    <p:extLst>
      <p:ext uri="{BB962C8B-B14F-4D97-AF65-F5344CB8AC3E}">
        <p14:creationId xmlns:p14="http://schemas.microsoft.com/office/powerpoint/2010/main" val="2688699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pic>
        <p:nvPicPr>
          <p:cNvPr id="7"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78434" y="1508839"/>
            <a:ext cx="7205746"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978434" y="2724226"/>
            <a:ext cx="348386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978434" y="3528946"/>
            <a:ext cx="3483864"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2312" y="2727680"/>
            <a:ext cx="348386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02312" y="3526168"/>
            <a:ext cx="3483864"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8"/>
          <p:cNvSpPr>
            <a:spLocks noGrp="1"/>
          </p:cNvSpPr>
          <p:nvPr>
            <p:ph type="sldNum" sz="quarter" idx="10"/>
          </p:nvPr>
        </p:nvSpPr>
        <p:spPr>
          <a:xfrm>
            <a:off x="253604" y="1008064"/>
            <a:ext cx="607219" cy="504825"/>
          </a:xfrm>
        </p:spPr>
        <p:txBody>
          <a:bodyPr/>
          <a:lstStyle>
            <a:lvl1pPr>
              <a:defRPr/>
            </a:lvl1pPr>
          </a:lstStyle>
          <a:p>
            <a:pPr>
              <a:defRPr/>
            </a:pPr>
            <a:fld id="{7095D6C6-6B20-431B-B494-9FB67A1DF95F}" type="slidenum">
              <a:rPr lang="en-US"/>
              <a:pPr>
                <a:defRPr/>
              </a:pPr>
              <a:t>‹#›</a:t>
            </a:fld>
            <a:endParaRPr lang="en-US"/>
          </a:p>
        </p:txBody>
      </p:sp>
    </p:spTree>
    <p:extLst>
      <p:ext uri="{BB962C8B-B14F-4D97-AF65-F5344CB8AC3E}">
        <p14:creationId xmlns:p14="http://schemas.microsoft.com/office/powerpoint/2010/main" val="2621269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pic>
        <p:nvPicPr>
          <p:cNvPr id="3"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9142" y="1528218"/>
            <a:ext cx="7202456" cy="1049235"/>
          </a:xfrm>
        </p:spPr>
        <p:txBody>
          <a:bodyPr/>
          <a:lstStyle/>
          <a:p>
            <a:r>
              <a:rPr lang="en-US"/>
              <a:t>Click to edit Master title style</a:t>
            </a:r>
            <a:endParaRPr lang="en-US" dirty="0"/>
          </a:p>
        </p:txBody>
      </p:sp>
      <p:sp>
        <p:nvSpPr>
          <p:cNvPr id="4" name="Slide Number Placeholder 4"/>
          <p:cNvSpPr>
            <a:spLocks noGrp="1"/>
          </p:cNvSpPr>
          <p:nvPr>
            <p:ph type="sldNum" sz="quarter" idx="10"/>
          </p:nvPr>
        </p:nvSpPr>
        <p:spPr>
          <a:xfrm>
            <a:off x="239316" y="1017589"/>
            <a:ext cx="607219" cy="503237"/>
          </a:xfrm>
        </p:spPr>
        <p:txBody>
          <a:bodyPr/>
          <a:lstStyle>
            <a:lvl1pPr>
              <a:defRPr/>
            </a:lvl1pPr>
          </a:lstStyle>
          <a:p>
            <a:pPr>
              <a:defRPr/>
            </a:pPr>
            <a:fld id="{463213BE-7E50-4C55-91EA-9CC4A04DCC41}" type="slidenum">
              <a:rPr lang="en-US"/>
              <a:pPr>
                <a:defRPr/>
              </a:pPr>
              <a:t>‹#›</a:t>
            </a:fld>
            <a:endParaRPr lang="en-US"/>
          </a:p>
        </p:txBody>
      </p:sp>
    </p:spTree>
    <p:extLst>
      <p:ext uri="{BB962C8B-B14F-4D97-AF65-F5344CB8AC3E}">
        <p14:creationId xmlns:p14="http://schemas.microsoft.com/office/powerpoint/2010/main" val="3121653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3"/>
          <p:cNvSpPr>
            <a:spLocks noGrp="1"/>
          </p:cNvSpPr>
          <p:nvPr>
            <p:ph type="sldNum" sz="quarter" idx="10"/>
          </p:nvPr>
        </p:nvSpPr>
        <p:spPr>
          <a:xfrm>
            <a:off x="359569" y="1008064"/>
            <a:ext cx="608410" cy="504825"/>
          </a:xfrm>
        </p:spPr>
        <p:txBody>
          <a:bodyPr/>
          <a:lstStyle>
            <a:lvl1pPr>
              <a:defRPr/>
            </a:lvl1pPr>
          </a:lstStyle>
          <a:p>
            <a:pPr>
              <a:defRPr/>
            </a:pPr>
            <a:fld id="{95D1487D-1315-4190-ABA2-AA7ED515A983}" type="slidenum">
              <a:rPr lang="en-US"/>
              <a:pPr>
                <a:defRPr/>
              </a:pPr>
              <a:t>‹#›</a:t>
            </a:fld>
            <a:endParaRPr lang="en-US"/>
          </a:p>
        </p:txBody>
      </p:sp>
    </p:spTree>
    <p:extLst>
      <p:ext uri="{BB962C8B-B14F-4D97-AF65-F5344CB8AC3E}">
        <p14:creationId xmlns:p14="http://schemas.microsoft.com/office/powerpoint/2010/main" val="97322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5"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70252" y="1512039"/>
            <a:ext cx="2454824" cy="2247117"/>
          </a:xfrm>
        </p:spPr>
        <p:txBody>
          <a:bodyPr anchor="b"/>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3669534" y="1512039"/>
            <a:ext cx="4509353"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70252" y="3918557"/>
            <a:ext cx="2456260"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Slide Number Placeholder 6"/>
          <p:cNvSpPr>
            <a:spLocks noGrp="1"/>
          </p:cNvSpPr>
          <p:nvPr>
            <p:ph type="sldNum" sz="quarter" idx="10"/>
          </p:nvPr>
        </p:nvSpPr>
        <p:spPr>
          <a:xfrm>
            <a:off x="246460" y="1000125"/>
            <a:ext cx="608409" cy="503238"/>
          </a:xfrm>
        </p:spPr>
        <p:txBody>
          <a:bodyPr/>
          <a:lstStyle>
            <a:lvl1pPr>
              <a:defRPr/>
            </a:lvl1pPr>
          </a:lstStyle>
          <a:p>
            <a:pPr>
              <a:defRPr/>
            </a:pPr>
            <a:fld id="{A03BE0CE-7DBC-468D-AFAF-8179DF8BECF6}" type="slidenum">
              <a:rPr lang="en-US"/>
              <a:pPr>
                <a:defRPr/>
              </a:pPr>
              <a:t>‹#›</a:t>
            </a:fld>
            <a:endParaRPr lang="en-US"/>
          </a:p>
        </p:txBody>
      </p:sp>
    </p:spTree>
    <p:extLst>
      <p:ext uri="{BB962C8B-B14F-4D97-AF65-F5344CB8AC3E}">
        <p14:creationId xmlns:p14="http://schemas.microsoft.com/office/powerpoint/2010/main" val="2060458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5"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21199" y="1356380"/>
            <a:ext cx="4149246" cy="1830584"/>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84899" y="1371346"/>
            <a:ext cx="2569200" cy="4629734"/>
          </a:xfrm>
          <a:solidFill>
            <a:schemeClr val="bg1">
              <a:lumMod val="85000"/>
            </a:schemeClr>
          </a:solidFill>
          <a:ln w="9525" cap="sq">
            <a:noFill/>
            <a:miter lim="800000"/>
          </a:ln>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320542" y="3372859"/>
            <a:ext cx="4143303"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Date Placeholder 4"/>
          <p:cNvSpPr>
            <a:spLocks noGrp="1"/>
          </p:cNvSpPr>
          <p:nvPr>
            <p:ph type="dt" sz="half" idx="10"/>
          </p:nvPr>
        </p:nvSpPr>
        <p:spPr>
          <a:xfrm>
            <a:off x="1318023" y="5681664"/>
            <a:ext cx="4145756" cy="319087"/>
          </a:xfrm>
        </p:spPr>
        <p:txBody>
          <a:bodyPr/>
          <a:lstStyle>
            <a:lvl1pPr algn="l">
              <a:defRPr/>
            </a:lvl1pPr>
          </a:lstStyle>
          <a:p>
            <a:pPr>
              <a:defRPr/>
            </a:pPr>
            <a:fld id="{BB519CC4-939E-4B94-96E6-ECE561FF8754}" type="datetimeFigureOut">
              <a:rPr lang="en-US"/>
              <a:pPr>
                <a:defRPr/>
              </a:pPr>
              <a:t>8/12/2024</a:t>
            </a:fld>
            <a:endParaRPr lang="en-US"/>
          </a:p>
        </p:txBody>
      </p:sp>
      <p:sp>
        <p:nvSpPr>
          <p:cNvPr id="7" name="Slide Number Placeholder 6"/>
          <p:cNvSpPr>
            <a:spLocks noGrp="1"/>
          </p:cNvSpPr>
          <p:nvPr>
            <p:ph type="sldNum" sz="quarter" idx="11"/>
          </p:nvPr>
        </p:nvSpPr>
        <p:spPr>
          <a:xfrm>
            <a:off x="592931" y="1009650"/>
            <a:ext cx="608410" cy="503238"/>
          </a:xfrm>
        </p:spPr>
        <p:txBody>
          <a:bodyPr/>
          <a:lstStyle>
            <a:lvl1pPr>
              <a:defRPr/>
            </a:lvl1pPr>
          </a:lstStyle>
          <a:p>
            <a:pPr>
              <a:defRPr/>
            </a:pPr>
            <a:fld id="{5F0F4BD3-4D83-425A-A89C-D6E0DA5B1ACF}" type="slidenum">
              <a:rPr lang="en-US"/>
              <a:pPr>
                <a:defRPr/>
              </a:pPr>
              <a:t>‹#›</a:t>
            </a:fld>
            <a:endParaRPr lang="en-US"/>
          </a:p>
        </p:txBody>
      </p:sp>
    </p:spTree>
    <p:extLst>
      <p:ext uri="{BB962C8B-B14F-4D97-AF65-F5344CB8AC3E}">
        <p14:creationId xmlns:p14="http://schemas.microsoft.com/office/powerpoint/2010/main" val="1462165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88232" y="1554163"/>
            <a:ext cx="7203281" cy="10477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27" name="Text Placeholder 2"/>
          <p:cNvSpPr>
            <a:spLocks noGrp="1"/>
          </p:cNvSpPr>
          <p:nvPr>
            <p:ph type="body" idx="1"/>
          </p:nvPr>
        </p:nvSpPr>
        <p:spPr bwMode="auto">
          <a:xfrm>
            <a:off x="1088232" y="2763839"/>
            <a:ext cx="7203281"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4" name="Date Placeholder 3"/>
          <p:cNvSpPr>
            <a:spLocks noGrp="1"/>
          </p:cNvSpPr>
          <p:nvPr>
            <p:ph type="dt" sz="half" idx="2"/>
          </p:nvPr>
        </p:nvSpPr>
        <p:spPr>
          <a:xfrm>
            <a:off x="5666185" y="330200"/>
            <a:ext cx="2625328" cy="309563"/>
          </a:xfrm>
          <a:prstGeom prst="rect">
            <a:avLst/>
          </a:prstGeom>
        </p:spPr>
        <p:txBody>
          <a:bodyPr vert="horz" lIns="91440" tIns="45720" rIns="91440" bIns="45720" rtlCol="0" anchor="ctr"/>
          <a:lstStyle>
            <a:lvl1pPr algn="r" eaLnBrk="1" fontAlgn="auto" hangingPunct="1">
              <a:spcBef>
                <a:spcPts val="0"/>
              </a:spcBef>
              <a:spcAft>
                <a:spcPts val="0"/>
              </a:spcAft>
              <a:defRPr sz="1000">
                <a:solidFill>
                  <a:schemeClr val="tx1">
                    <a:tint val="75000"/>
                  </a:schemeClr>
                </a:solidFill>
                <a:latin typeface="+mn-lt"/>
              </a:defRPr>
            </a:lvl1pPr>
          </a:lstStyle>
          <a:p>
            <a:pPr>
              <a:defRPr/>
            </a:pPr>
            <a:fld id="{4F31A09F-EFAB-4CAA-B90D-D34043F69D4E}" type="datetimeFigureOut">
              <a:rPr lang="en-US"/>
              <a:pPr>
                <a:defRPr/>
              </a:pPr>
              <a:t>8/12/2024</a:t>
            </a:fld>
            <a:endParaRPr lang="en-US"/>
          </a:p>
        </p:txBody>
      </p:sp>
      <p:sp>
        <p:nvSpPr>
          <p:cNvPr id="5" name="Footer Placeholder 4"/>
          <p:cNvSpPr>
            <a:spLocks noGrp="1"/>
          </p:cNvSpPr>
          <p:nvPr>
            <p:ph type="ftr" sz="quarter" idx="3"/>
          </p:nvPr>
        </p:nvSpPr>
        <p:spPr>
          <a:xfrm>
            <a:off x="1088231" y="328613"/>
            <a:ext cx="4454129" cy="3095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359569" y="798514"/>
            <a:ext cx="608410" cy="504825"/>
          </a:xfrm>
          <a:prstGeom prst="rect">
            <a:avLst/>
          </a:prstGeom>
        </p:spPr>
        <p:txBody>
          <a:bodyPr vert="horz" lIns="91440" tIns="45720" rIns="91440" bIns="45720" rtlCol="0" anchor="t"/>
          <a:lstStyle>
            <a:lvl1pPr algn="r" eaLnBrk="1" fontAlgn="auto" hangingPunct="1">
              <a:spcBef>
                <a:spcPts val="0"/>
              </a:spcBef>
              <a:spcAft>
                <a:spcPts val="0"/>
              </a:spcAft>
              <a:defRPr sz="2800">
                <a:solidFill>
                  <a:schemeClr val="accent1"/>
                </a:solidFill>
                <a:latin typeface="+mn-lt"/>
              </a:defRPr>
            </a:lvl1pPr>
          </a:lstStyle>
          <a:p>
            <a:pPr>
              <a:defRPr/>
            </a:pPr>
            <a:fld id="{3D326EC1-7D36-47A3-BAAB-E20838CD8FA2}" type="slidenum">
              <a:rPr lang="en-US"/>
              <a:pPr>
                <a:defRPr/>
              </a:pPr>
              <a:t>‹#›</a:t>
            </a:fld>
            <a:endParaRPr lang="en-US"/>
          </a:p>
        </p:txBody>
      </p:sp>
      <p:cxnSp>
        <p:nvCxnSpPr>
          <p:cNvPr id="10" name="Straight Connector 9"/>
          <p:cNvCxnSpPr/>
          <p:nvPr/>
        </p:nvCxnSpPr>
        <p:spPr>
          <a:xfrm>
            <a:off x="0" y="6127750"/>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032" name="Picture 10"/>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597378" y="331789"/>
            <a:ext cx="12144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rtl="0" eaLnBrk="1" fontAlgn="base" hangingPunct="1">
        <a:lnSpc>
          <a:spcPct val="90000"/>
        </a:lnSpc>
        <a:spcBef>
          <a:spcPct val="0"/>
        </a:spcBef>
        <a:spcAft>
          <a:spcPct val="0"/>
        </a:spcAft>
        <a:defRPr sz="3200" kern="1200" cap="all">
          <a:solidFill>
            <a:schemeClr val="tx1"/>
          </a:solidFill>
          <a:latin typeface="Calibri" charset="0"/>
          <a:ea typeface="Calibri" charset="0"/>
          <a:cs typeface="Calibri" charset="0"/>
        </a:defRPr>
      </a:lvl1pPr>
      <a:lvl2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2pPr>
      <a:lvl3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3pPr>
      <a:lvl4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4pPr>
      <a:lvl5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5pPr>
      <a:lvl6pPr marL="457200" algn="l" rtl="0" eaLnBrk="1" fontAlgn="base" hangingPunct="1">
        <a:lnSpc>
          <a:spcPct val="90000"/>
        </a:lnSpc>
        <a:spcBef>
          <a:spcPct val="0"/>
        </a:spcBef>
        <a:spcAft>
          <a:spcPct val="0"/>
        </a:spcAft>
        <a:defRPr sz="3200">
          <a:solidFill>
            <a:schemeClr val="tx1"/>
          </a:solidFill>
          <a:latin typeface="Gill Sans MT" charset="0"/>
        </a:defRPr>
      </a:lvl6pPr>
      <a:lvl7pPr marL="914400" algn="l" rtl="0" eaLnBrk="1" fontAlgn="base" hangingPunct="1">
        <a:lnSpc>
          <a:spcPct val="90000"/>
        </a:lnSpc>
        <a:spcBef>
          <a:spcPct val="0"/>
        </a:spcBef>
        <a:spcAft>
          <a:spcPct val="0"/>
        </a:spcAft>
        <a:defRPr sz="3200">
          <a:solidFill>
            <a:schemeClr val="tx1"/>
          </a:solidFill>
          <a:latin typeface="Gill Sans MT" charset="0"/>
        </a:defRPr>
      </a:lvl7pPr>
      <a:lvl8pPr marL="1371600" algn="l" rtl="0" eaLnBrk="1" fontAlgn="base" hangingPunct="1">
        <a:lnSpc>
          <a:spcPct val="90000"/>
        </a:lnSpc>
        <a:spcBef>
          <a:spcPct val="0"/>
        </a:spcBef>
        <a:spcAft>
          <a:spcPct val="0"/>
        </a:spcAft>
        <a:defRPr sz="3200">
          <a:solidFill>
            <a:schemeClr val="tx1"/>
          </a:solidFill>
          <a:latin typeface="Gill Sans MT" charset="0"/>
        </a:defRPr>
      </a:lvl8pPr>
      <a:lvl9pPr marL="1828800" algn="l" rtl="0" eaLnBrk="1" fontAlgn="base" hangingPunct="1">
        <a:lnSpc>
          <a:spcPct val="90000"/>
        </a:lnSpc>
        <a:spcBef>
          <a:spcPct val="0"/>
        </a:spcBef>
        <a:spcAft>
          <a:spcPct val="0"/>
        </a:spcAft>
        <a:defRPr sz="3200">
          <a:solidFill>
            <a:schemeClr val="tx1"/>
          </a:solidFill>
          <a:latin typeface="Gill Sans MT" charset="0"/>
        </a:defRPr>
      </a:lvl9pPr>
    </p:titleStyle>
    <p:bodyStyle>
      <a:lvl1pPr marL="228600" indent="-228600" algn="l" rtl="0" eaLnBrk="1" fontAlgn="base" hangingPunct="1">
        <a:lnSpc>
          <a:spcPct val="120000"/>
        </a:lnSpc>
        <a:spcBef>
          <a:spcPts val="1000"/>
        </a:spcBef>
        <a:spcAft>
          <a:spcPct val="0"/>
        </a:spcAft>
        <a:buClr>
          <a:schemeClr val="accent1"/>
        </a:buClr>
        <a:buSzPct val="100000"/>
        <a:buFont typeface="Arial" panose="020B0604020202020204" pitchFamily="34" charset="0"/>
        <a:buChar char="•"/>
        <a:defRPr sz="2000" kern="1200">
          <a:solidFill>
            <a:schemeClr val="tx1"/>
          </a:solidFill>
          <a:latin typeface="Calibri" charset="0"/>
          <a:ea typeface="Calibri" charset="0"/>
          <a:cs typeface="Calibri" charset="0"/>
        </a:defRPr>
      </a:lvl1pPr>
      <a:lvl2pPr marL="685800" indent="-228600" algn="l" rtl="0" eaLnBrk="1" fontAlgn="base" hangingPunct="1">
        <a:lnSpc>
          <a:spcPct val="120000"/>
        </a:lnSpc>
        <a:spcBef>
          <a:spcPts val="500"/>
        </a:spcBef>
        <a:spcAft>
          <a:spcPct val="0"/>
        </a:spcAft>
        <a:buClr>
          <a:schemeClr val="accent1"/>
        </a:buClr>
        <a:buSzPct val="100000"/>
        <a:buFont typeface="Arial" panose="020B0604020202020204" pitchFamily="34" charset="0"/>
        <a:buChar char="•"/>
        <a:defRPr kern="1200">
          <a:solidFill>
            <a:schemeClr val="tx1"/>
          </a:solidFill>
          <a:latin typeface="Calibri" charset="0"/>
          <a:ea typeface="Calibri" charset="0"/>
          <a:cs typeface="Calibri" charset="0"/>
        </a:defRPr>
      </a:lvl2pPr>
      <a:lvl3pPr marL="1143000" indent="-228600" algn="l" rtl="0" eaLnBrk="1" fontAlgn="base" hangingPunct="1">
        <a:lnSpc>
          <a:spcPct val="120000"/>
        </a:lnSpc>
        <a:spcBef>
          <a:spcPts val="500"/>
        </a:spcBef>
        <a:spcAft>
          <a:spcPct val="0"/>
        </a:spcAft>
        <a:buClr>
          <a:schemeClr val="accent1"/>
        </a:buClr>
        <a:buSzPct val="100000"/>
        <a:buFont typeface="Arial" panose="020B0604020202020204" pitchFamily="34" charset="0"/>
        <a:buChar char="•"/>
        <a:defRPr sz="1600" kern="1200">
          <a:solidFill>
            <a:schemeClr val="tx1"/>
          </a:solidFill>
          <a:latin typeface="Calibri" charset="0"/>
          <a:ea typeface="Calibri" charset="0"/>
          <a:cs typeface="Calibri" charset="0"/>
        </a:defRPr>
      </a:lvl3pPr>
      <a:lvl4pPr marL="1600200" indent="-228600" algn="l" rtl="0" eaLnBrk="1" fontAlgn="base" hangingPunct="1">
        <a:lnSpc>
          <a:spcPct val="120000"/>
        </a:lnSpc>
        <a:spcBef>
          <a:spcPts val="500"/>
        </a:spcBef>
        <a:spcAft>
          <a:spcPct val="0"/>
        </a:spcAft>
        <a:buClr>
          <a:schemeClr val="accent1"/>
        </a:buClr>
        <a:buSzPct val="100000"/>
        <a:buFont typeface="Arial" panose="020B0604020202020204" pitchFamily="34" charset="0"/>
        <a:buChar char="•"/>
        <a:defRPr sz="1400" kern="1200">
          <a:solidFill>
            <a:schemeClr val="tx1"/>
          </a:solidFill>
          <a:latin typeface="Calibri" charset="0"/>
          <a:ea typeface="Calibri" charset="0"/>
          <a:cs typeface="Calibri" charset="0"/>
        </a:defRPr>
      </a:lvl4pPr>
      <a:lvl5pPr marL="2057400" indent="-228600" algn="l" rtl="0" eaLnBrk="1" fontAlgn="base" hangingPunct="1">
        <a:lnSpc>
          <a:spcPct val="120000"/>
        </a:lnSpc>
        <a:spcBef>
          <a:spcPts val="500"/>
        </a:spcBef>
        <a:spcAft>
          <a:spcPct val="0"/>
        </a:spcAft>
        <a:buClr>
          <a:schemeClr val="accent1"/>
        </a:buClr>
        <a:buSzPct val="100000"/>
        <a:buFont typeface="Arial" panose="020B0604020202020204" pitchFamily="34" charset="0"/>
        <a:buChar char="•"/>
        <a:defRPr sz="1200" kern="1200">
          <a:solidFill>
            <a:schemeClr val="tx1"/>
          </a:solidFill>
          <a:latin typeface="Calibri" charset="0"/>
          <a:ea typeface="Calibri" charset="0"/>
          <a:cs typeface="Calibri" charset="0"/>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C3621B2-3F77-80DF-2CF5-E6B74342CB40}"/>
              </a:ext>
            </a:extLst>
          </p:cNvPr>
          <p:cNvSpPr>
            <a:spLocks noGrp="1"/>
          </p:cNvSpPr>
          <p:nvPr>
            <p:ph type="subTitle" idx="1"/>
          </p:nvPr>
        </p:nvSpPr>
        <p:spPr>
          <a:xfrm>
            <a:off x="951572" y="1351063"/>
            <a:ext cx="7833166" cy="1464125"/>
          </a:xfrm>
        </p:spPr>
        <p:txBody>
          <a:bodyPr>
            <a:noAutofit/>
          </a:bodyPr>
          <a:lstStyle/>
          <a:p>
            <a:r>
              <a:rPr lang="en-AU" sz="2800" b="1" dirty="0"/>
              <a:t>Project 60: Progress towards Achieving</a:t>
            </a:r>
            <a:br>
              <a:rPr lang="en-AU" sz="2800" b="1" dirty="0"/>
            </a:br>
            <a:r>
              <a:rPr lang="en-AU" sz="2800" b="1" dirty="0"/>
              <a:t>SC19 Recommendations</a:t>
            </a:r>
            <a:endParaRPr lang="en-AU" b="1" dirty="0"/>
          </a:p>
          <a:p>
            <a:pPr>
              <a:spcBef>
                <a:spcPts val="0"/>
              </a:spcBef>
            </a:pPr>
            <a:r>
              <a:rPr lang="en-GB" b="1" i="0" u="none" strike="noStrike" baseline="0" dirty="0">
                <a:latin typeface="Calibri" panose="020F0502020204030204" pitchFamily="34" charset="0"/>
                <a:ea typeface="Calibri" panose="020F0502020204030204" pitchFamily="34" charset="0"/>
                <a:cs typeface="Calibri" panose="020F0502020204030204" pitchFamily="34" charset="0"/>
              </a:rPr>
              <a:t>WCPFC-SC20-2024/ST-WP-02</a:t>
            </a:r>
            <a:endParaRPr lang="en-AU" b="1" dirty="0"/>
          </a:p>
        </p:txBody>
      </p:sp>
      <p:sp>
        <p:nvSpPr>
          <p:cNvPr id="12" name="TextBox 11">
            <a:extLst>
              <a:ext uri="{FF2B5EF4-FFF2-40B4-BE49-F238E27FC236}">
                <a16:creationId xmlns:a16="http://schemas.microsoft.com/office/drawing/2014/main" id="{66A36514-45DE-1CDD-4941-87536222205B}"/>
              </a:ext>
            </a:extLst>
          </p:cNvPr>
          <p:cNvSpPr txBox="1"/>
          <p:nvPr/>
        </p:nvSpPr>
        <p:spPr>
          <a:xfrm>
            <a:off x="1011043" y="2874661"/>
            <a:ext cx="7335078" cy="984885"/>
          </a:xfrm>
          <a:prstGeom prst="rect">
            <a:avLst/>
          </a:prstGeom>
          <a:noFill/>
        </p:spPr>
        <p:txBody>
          <a:bodyPr wrap="square" rtlCol="0">
            <a:spAutoFit/>
          </a:bodyPr>
          <a:lstStyle/>
          <a:p>
            <a:r>
              <a:rPr lang="en-AU" dirty="0">
                <a:latin typeface="Calibri" panose="020F0502020204030204" pitchFamily="34" charset="0"/>
                <a:ea typeface="Calibri" panose="020F0502020204030204" pitchFamily="34" charset="0"/>
                <a:cs typeface="Calibri" panose="020F0502020204030204" pitchFamily="34" charset="0"/>
              </a:rPr>
              <a:t>Tom Peatman</a:t>
            </a:r>
            <a:r>
              <a:rPr lang="en-AU" i="1" baseline="30000" dirty="0">
                <a:latin typeface="Calibri" panose="020F0502020204030204" pitchFamily="34" charset="0"/>
                <a:ea typeface="Calibri" panose="020F0502020204030204" pitchFamily="34" charset="0"/>
                <a:cs typeface="Calibri" panose="020F0502020204030204" pitchFamily="34" charset="0"/>
              </a:rPr>
              <a:t>1</a:t>
            </a:r>
            <a:r>
              <a:rPr lang="en-AU" i="1" dirty="0">
                <a:latin typeface="Calibri" panose="020F0502020204030204" pitchFamily="34" charset="0"/>
                <a:ea typeface="Calibri" panose="020F0502020204030204" pitchFamily="34" charset="0"/>
                <a:cs typeface="Calibri" panose="020F0502020204030204" pitchFamily="34" charset="0"/>
              </a:rPr>
              <a:t>, </a:t>
            </a:r>
            <a:r>
              <a:rPr lang="en-AU" dirty="0">
                <a:latin typeface="Calibri" panose="020F0502020204030204" pitchFamily="34" charset="0"/>
                <a:ea typeface="Calibri" panose="020F0502020204030204" pitchFamily="34" charset="0"/>
                <a:cs typeface="Calibri" panose="020F0502020204030204" pitchFamily="34" charset="0"/>
              </a:rPr>
              <a:t>Tiffany Vidal</a:t>
            </a:r>
            <a:r>
              <a:rPr lang="en-AU" i="1" baseline="30000" dirty="0">
                <a:latin typeface="Calibri" panose="020F0502020204030204" pitchFamily="34" charset="0"/>
                <a:ea typeface="Calibri" panose="020F0502020204030204" pitchFamily="34" charset="0"/>
                <a:cs typeface="Calibri" panose="020F0502020204030204" pitchFamily="34" charset="0"/>
              </a:rPr>
              <a:t>2</a:t>
            </a:r>
            <a:r>
              <a:rPr lang="en-AU" dirty="0">
                <a:latin typeface="Calibri" panose="020F0502020204030204" pitchFamily="34" charset="0"/>
                <a:ea typeface="Calibri" panose="020F0502020204030204" pitchFamily="34" charset="0"/>
                <a:cs typeface="Calibri" panose="020F0502020204030204" pitchFamily="34" charset="0"/>
              </a:rPr>
              <a:t>, Peter Williams</a:t>
            </a:r>
            <a:r>
              <a:rPr lang="en-AU" i="1" baseline="30000" dirty="0">
                <a:latin typeface="Calibri" panose="020F0502020204030204" pitchFamily="34" charset="0"/>
                <a:ea typeface="Calibri" panose="020F0502020204030204" pitchFamily="34" charset="0"/>
                <a:cs typeface="Calibri" panose="020F0502020204030204" pitchFamily="34" charset="0"/>
              </a:rPr>
              <a:t>2</a:t>
            </a:r>
            <a:r>
              <a:rPr lang="en-AU" dirty="0">
                <a:latin typeface="Calibri" panose="020F0502020204030204" pitchFamily="34" charset="0"/>
                <a:ea typeface="Calibri" panose="020F0502020204030204" pitchFamily="34" charset="0"/>
                <a:cs typeface="Calibri" panose="020F0502020204030204" pitchFamily="34" charset="0"/>
              </a:rPr>
              <a:t> &amp; Simon Nicol</a:t>
            </a:r>
            <a:r>
              <a:rPr lang="en-AU" i="1" baseline="30000" dirty="0">
                <a:latin typeface="Calibri" panose="020F0502020204030204" pitchFamily="34" charset="0"/>
                <a:ea typeface="Calibri" panose="020F0502020204030204" pitchFamily="34" charset="0"/>
                <a:cs typeface="Calibri" panose="020F0502020204030204" pitchFamily="34" charset="0"/>
              </a:rPr>
              <a:t>2</a:t>
            </a:r>
            <a:br>
              <a:rPr lang="en-AU" i="1" baseline="30000" dirty="0">
                <a:latin typeface="Calibri" panose="020F0502020204030204" pitchFamily="34" charset="0"/>
                <a:ea typeface="Calibri" panose="020F0502020204030204" pitchFamily="34" charset="0"/>
                <a:cs typeface="Calibri" panose="020F0502020204030204" pitchFamily="34" charset="0"/>
              </a:rPr>
            </a:br>
            <a:endParaRPr lang="en-AU" i="1" baseline="30000" dirty="0">
              <a:latin typeface="Calibri" panose="020F0502020204030204" pitchFamily="34" charset="0"/>
              <a:ea typeface="Calibri" panose="020F0502020204030204" pitchFamily="34" charset="0"/>
              <a:cs typeface="Calibri" panose="020F0502020204030204" pitchFamily="34" charset="0"/>
            </a:endParaRPr>
          </a:p>
          <a:p>
            <a:r>
              <a:rPr lang="en-US" sz="1400" i="1" baseline="30000" dirty="0">
                <a:latin typeface="+mj-lt"/>
              </a:rPr>
              <a:t>1 </a:t>
            </a:r>
            <a:r>
              <a:rPr lang="en-US" sz="1400" i="1" dirty="0">
                <a:latin typeface="+mj-lt"/>
              </a:rPr>
              <a:t>Consultant for the Oceanic Fisheries </a:t>
            </a:r>
            <a:r>
              <a:rPr lang="en-US" sz="1400" i="1" dirty="0" err="1">
                <a:latin typeface="+mj-lt"/>
              </a:rPr>
              <a:t>Programme</a:t>
            </a:r>
            <a:r>
              <a:rPr lang="en-US" sz="1400" i="1" dirty="0">
                <a:latin typeface="+mj-lt"/>
              </a:rPr>
              <a:t>, Pacific Community</a:t>
            </a:r>
            <a:endParaRPr lang="en-AU" sz="1400" i="1" dirty="0">
              <a:latin typeface="+mj-lt"/>
            </a:endParaRPr>
          </a:p>
          <a:p>
            <a:r>
              <a:rPr lang="en-AU" sz="1400" i="1" baseline="30000" dirty="0">
                <a:latin typeface="+mj-lt"/>
              </a:rPr>
              <a:t>2 </a:t>
            </a:r>
            <a:r>
              <a:rPr lang="en-US" sz="1400" i="1" dirty="0">
                <a:latin typeface="+mj-lt"/>
              </a:rPr>
              <a:t>Oceanic Fisheries </a:t>
            </a:r>
            <a:r>
              <a:rPr lang="en-US" sz="1400" i="1" dirty="0" err="1">
                <a:latin typeface="+mj-lt"/>
              </a:rPr>
              <a:t>Programme</a:t>
            </a:r>
            <a:r>
              <a:rPr lang="en-US" sz="1400" i="1" dirty="0">
                <a:latin typeface="+mj-lt"/>
              </a:rPr>
              <a:t>, Pacific Community</a:t>
            </a:r>
            <a:endParaRPr lang="en-AU" sz="1400" i="1" dirty="0">
              <a:latin typeface="+mj-lt"/>
            </a:endParaRPr>
          </a:p>
        </p:txBody>
      </p:sp>
      <p:sp>
        <p:nvSpPr>
          <p:cNvPr id="13" name="TextBox 12">
            <a:extLst>
              <a:ext uri="{FF2B5EF4-FFF2-40B4-BE49-F238E27FC236}">
                <a16:creationId xmlns:a16="http://schemas.microsoft.com/office/drawing/2014/main" id="{E0085A8F-C396-6C16-96CD-7A95E53BE8C2}"/>
              </a:ext>
            </a:extLst>
          </p:cNvPr>
          <p:cNvSpPr txBox="1"/>
          <p:nvPr/>
        </p:nvSpPr>
        <p:spPr>
          <a:xfrm>
            <a:off x="356210" y="305347"/>
            <a:ext cx="4700326" cy="646331"/>
          </a:xfrm>
          <a:prstGeom prst="rect">
            <a:avLst/>
          </a:prstGeom>
          <a:noFill/>
        </p:spPr>
        <p:txBody>
          <a:bodyPr wrap="none" rtlCol="0">
            <a:spAutoFit/>
          </a:bodyPr>
          <a:lstStyle/>
          <a:p>
            <a:r>
              <a:rPr lang="en-AU" dirty="0"/>
              <a:t>20</a:t>
            </a:r>
            <a:r>
              <a:rPr lang="en-AU" baseline="30000" dirty="0"/>
              <a:t>th</a:t>
            </a:r>
            <a:r>
              <a:rPr lang="en-AU" dirty="0"/>
              <a:t> Regular Session of the Scientific Committee</a:t>
            </a:r>
          </a:p>
          <a:p>
            <a:r>
              <a:rPr lang="en-AU" dirty="0"/>
              <a:t>14-21 August 2024, Manila, Philippines</a:t>
            </a:r>
          </a:p>
        </p:txBody>
      </p:sp>
      <p:pic>
        <p:nvPicPr>
          <p:cNvPr id="7" name="Picture 6" descr="A graph of blue and green lines&#10;&#10;Description automatically generated">
            <a:extLst>
              <a:ext uri="{FF2B5EF4-FFF2-40B4-BE49-F238E27FC236}">
                <a16:creationId xmlns:a16="http://schemas.microsoft.com/office/drawing/2014/main" id="{4FF848DF-B964-921B-6E91-8387D0CF0123}"/>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a:stretch/>
        </p:blipFill>
        <p:spPr>
          <a:xfrm>
            <a:off x="457200" y="3969930"/>
            <a:ext cx="8229599" cy="2717180"/>
          </a:xfrm>
          <a:prstGeom prst="rect">
            <a:avLst/>
          </a:prstGeom>
        </p:spPr>
      </p:pic>
    </p:spTree>
    <p:extLst>
      <p:ext uri="{BB962C8B-B14F-4D97-AF65-F5344CB8AC3E}">
        <p14:creationId xmlns:p14="http://schemas.microsoft.com/office/powerpoint/2010/main" val="3379515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B9A12-0978-8F2E-EB3D-F6C30305DB8C}"/>
              </a:ext>
            </a:extLst>
          </p:cNvPr>
          <p:cNvSpPr>
            <a:spLocks noGrp="1"/>
          </p:cNvSpPr>
          <p:nvPr>
            <p:ph type="title"/>
          </p:nvPr>
        </p:nvSpPr>
        <p:spPr>
          <a:xfrm>
            <a:off x="848139" y="245966"/>
            <a:ext cx="7323459" cy="997316"/>
          </a:xfrm>
        </p:spPr>
        <p:txBody>
          <a:bodyPr/>
          <a:lstStyle/>
          <a:p>
            <a:r>
              <a:rPr lang="en-GB" b="1" dirty="0"/>
              <a:t>Recommendations</a:t>
            </a:r>
          </a:p>
        </p:txBody>
      </p:sp>
      <p:sp>
        <p:nvSpPr>
          <p:cNvPr id="3" name="Content Placeholder 2">
            <a:extLst>
              <a:ext uri="{FF2B5EF4-FFF2-40B4-BE49-F238E27FC236}">
                <a16:creationId xmlns:a16="http://schemas.microsoft.com/office/drawing/2014/main" id="{4BC249AE-05E6-D29C-4A7B-B3DBEC3910EF}"/>
              </a:ext>
            </a:extLst>
          </p:cNvPr>
          <p:cNvSpPr>
            <a:spLocks noGrp="1"/>
          </p:cNvSpPr>
          <p:nvPr>
            <p:ph idx="1"/>
          </p:nvPr>
        </p:nvSpPr>
        <p:spPr>
          <a:xfrm>
            <a:off x="609601" y="925678"/>
            <a:ext cx="7561997" cy="5289268"/>
          </a:xfrm>
        </p:spPr>
        <p:txBody>
          <a:bodyPr/>
          <a:lstStyle/>
          <a:p>
            <a:pPr marL="0" indent="0">
              <a:buNone/>
            </a:pPr>
            <a:r>
              <a:rPr lang="en-GB" sz="1800" dirty="0"/>
              <a:t>The SC is invited to:</a:t>
            </a:r>
          </a:p>
          <a:p>
            <a:pPr marL="514350" indent="-514350">
              <a:buFont typeface="+mj-lt"/>
              <a:buAutoNum type="arabicPeriod"/>
            </a:pPr>
            <a:r>
              <a:rPr lang="en-US" sz="1800" dirty="0"/>
              <a:t>Note the progress towards the Project 60 workplan agreed at SC19.</a:t>
            </a:r>
          </a:p>
          <a:p>
            <a:pPr marL="514350" indent="-514350">
              <a:buFont typeface="+mj-lt"/>
              <a:buAutoNum type="arabicPeriod"/>
            </a:pPr>
            <a:r>
              <a:rPr lang="en-US" sz="1800" dirty="0"/>
              <a:t>Note the improvements to the species composition models used to generate model-based estimates of species compositions for strata with relatively low observer coverage rates.</a:t>
            </a:r>
          </a:p>
          <a:p>
            <a:pPr marL="514350" indent="-514350">
              <a:buFont typeface="+mj-lt"/>
              <a:buAutoNum type="arabicPeriod"/>
            </a:pPr>
            <a:r>
              <a:rPr lang="en-US" sz="1800" dirty="0"/>
              <a:t>Note the continued potential for comparative analyses of species compositions from different data sources to inform the approach used to estimate catch compositions, e.g., the threshold for observer coverage that determines whether estimates are model based. These comparative analyses rely on independent estimates of catch compositions held by Members.</a:t>
            </a:r>
          </a:p>
          <a:p>
            <a:pPr marL="514350" indent="-514350">
              <a:buFont typeface="+mj-lt"/>
              <a:buAutoNum type="arabicPeriod"/>
            </a:pPr>
            <a:r>
              <a:rPr lang="en-US" sz="1800" dirty="0"/>
              <a:t>Consider marking Project 60 as complete, noting that work on species compositions of purse seine catches can continue through the provision of scientific advice by the SSP.</a:t>
            </a:r>
          </a:p>
        </p:txBody>
      </p:sp>
    </p:spTree>
    <p:extLst>
      <p:ext uri="{BB962C8B-B14F-4D97-AF65-F5344CB8AC3E}">
        <p14:creationId xmlns:p14="http://schemas.microsoft.com/office/powerpoint/2010/main" val="37122627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1.3.1.2927"/>
  <p:tag name="SLIDO_PRESENTATION_ID" val="00000000-0000-0000-0000-000000000000"/>
  <p:tag name="SLIDO_EVENT_UUID" val="0d973453-9446-4972-8434-9277b567bd98"/>
  <p:tag name="SLIDO_EVENT_SECTION_UUID" val="1e4a65c7-bd37-4bd1-9e47-29802ade1670"/>
</p:tagLst>
</file>

<file path=ppt/theme/theme1.xml><?xml version="1.0" encoding="utf-8"?>
<a:theme xmlns:a="http://schemas.openxmlformats.org/drawingml/2006/main" name="SPC 2018">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acific Community Presentation-2018" id="{C26FFF6D-B7EA-7E46-916E-DF9CCBDB6BF6}" vid="{D80715EB-9921-7740-B974-77B3F22381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6A765002D452E24C8161B399DF4F27FF" ma:contentTypeVersion="1" ma:contentTypeDescription="Upload an image." ma:contentTypeScope="" ma:versionID="6e7009a4ad8991cd36ace639d9bcf2b8">
  <xsd:schema xmlns:xsd="http://www.w3.org/2001/XMLSchema" xmlns:xs="http://www.w3.org/2001/XMLSchema" xmlns:p="http://schemas.microsoft.com/office/2006/metadata/properties" xmlns:ns1="http://schemas.microsoft.com/sharepoint/v3" xmlns:ns2="A1466F99-592D-4FBE-9C5A-71C070495048" xmlns:ns3="http://schemas.microsoft.com/sharepoint/v3/fields" targetNamespace="http://schemas.microsoft.com/office/2006/metadata/properties" ma:root="true" ma:fieldsID="710a743070e8514070b5db36cb601e64" ns1:_="" ns2:_="" ns3:_="">
    <xsd:import namespace="http://schemas.microsoft.com/sharepoint/v3"/>
    <xsd:import namespace="A1466F99-592D-4FBE-9C5A-71C070495048"/>
    <xsd:import namespace="http://schemas.microsoft.com/sharepoint/v3/fields"/>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27" nillable="true" ma:displayName="Scheduling Start Date" ma:description="" ma:hidden="true" ma:internalName="PublishingStartDate">
      <xsd:simpleType>
        <xsd:restriction base="dms:Unknown"/>
      </xsd:simpleType>
    </xsd:element>
    <xsd:element name="PublishingExpirationDate" ma:index="28"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1466F99-592D-4FBE-9C5A-71C07049504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file>

<file path=customXml/itemProps1.xml><?xml version="1.0" encoding="utf-8"?>
<ds:datastoreItem xmlns:ds="http://schemas.openxmlformats.org/officeDocument/2006/customXml" ds:itemID="{FDAC1897-61B3-4621-B0E2-FA327AD0B3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1466F99-592D-4FBE-9C5A-71C070495048"/>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F603638-19FA-4B2F-AE24-F3EF444F5FBE}">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Pacific Community Presentation-2018</Template>
  <TotalTime>48465</TotalTime>
  <Words>184</Words>
  <Application>Microsoft Office PowerPoint</Application>
  <PresentationFormat>On-screen Show (4:3)</PresentationFormat>
  <Paragraphs>14</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Gill Sans MT</vt:lpstr>
      <vt:lpstr>SPC 2018</vt:lpstr>
      <vt:lpstr>PowerPoint Presentation</vt:lpstr>
      <vt:lpstr>Recommendations</vt:lpstr>
    </vt:vector>
  </TitlesOfParts>
  <Company>SPC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Text</dc:title>
  <dc:creator>Steven Hare</dc:creator>
  <cp:lastModifiedBy>Tom Peatman</cp:lastModifiedBy>
  <cp:revision>732</cp:revision>
  <cp:lastPrinted>2024-03-25T10:00:47Z</cp:lastPrinted>
  <dcterms:created xsi:type="dcterms:W3CDTF">2018-04-04T03:45:58Z</dcterms:created>
  <dcterms:modified xsi:type="dcterms:W3CDTF">2024-08-12T21:11:17Z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wic_System_Copyright">
    <vt:lpwstr/>
  </property>
  <property fmtid="{D5CDD505-2E9C-101B-9397-08002B2CF9AE}" pid="3" name="SlidoAppVersion">
    <vt:lpwstr>1.3.1.2927</vt:lpwstr>
  </property>
</Properties>
</file>