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/>
    <p:restoredTop sz="94651"/>
  </p:normalViewPr>
  <p:slideViewPr>
    <p:cSldViewPr snapToGrid="0">
      <p:cViewPr>
        <p:scale>
          <a:sx n="80" d="100"/>
          <a:sy n="80" d="100"/>
        </p:scale>
        <p:origin x="144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16760-9E4F-EFD6-BE33-D6DF10252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986AF-84E6-7C48-4F75-C0D0E574E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89BD-9527-DE6B-A932-1F192AA42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C75E2-8E03-1B34-1BED-36D9C4EF7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7E55-BF3E-FC39-A08B-7BAEBE6F3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9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5333A-46B8-D758-C3DD-3463DAE4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38396-C99A-88A2-B33B-8512C1ECB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A061E-F56A-D7B0-8FF0-60C32939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85805-460C-DEBA-5C6A-718A40098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98099-41FB-19D8-5F60-3D7037A81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367FB-3D4D-8B00-3855-76DF93660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FD859-E3FC-2DD3-F2C4-378CD936F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56062-7801-CFFE-5DA2-BE4B07677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26AD-B760-D3B4-8580-EEC46B670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E89D-9230-9EA3-9F4F-72974C73A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6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6096A-FF0B-8D2E-9481-E1511258B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D262B-7363-E746-131D-C1533D685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1CBB3-B72B-1FF6-8E6B-A8BC323FE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05228-373A-8E6E-BAC1-EDDB8992C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14048-BBCD-760B-FB68-454E9DB9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5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CF78A-0FF0-944B-7D1B-223D69D89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E98E0-4E57-AECB-1C52-C6D657658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7E258-EE17-F563-76F7-7F24303B2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FDE4C-37F6-6EAB-6B95-98E36B786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F2E24-B1C8-46FB-34C7-A09934CF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5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2E9DA-42BB-A801-EC0C-BC0EA0C9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3EEDE-71A4-BC9F-6BD7-CCD8A2BAF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DA1A3-E254-DD35-DEB5-0FFB8B131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B708A7-3746-5B64-B43F-061FF54E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88F0D-9095-318D-C452-20CAF034B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F4831-1266-FF98-32C4-BDEC456B4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3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D754B-E598-CEDA-E486-A4C41BEB4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09255-E4B6-932E-0250-B7B59C1F1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C43B8-E443-E64D-52F0-41F29055E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C9B25F-E4B9-DC16-AE15-E786EC197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13488-F7AE-F4A2-186D-1B078EC585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9CE1E-B481-577A-1044-DCBA3365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F29139-5634-FD53-AD4D-27DDE5D2F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F2D0F6-44AC-44DE-64E3-EECB43D4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5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7D2FB-80FC-E2B4-166D-B71F77E1E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07462-2821-FB2C-59E6-A076D9A8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41A40-5EF5-D818-EB79-50C81F29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D535AB-1F79-D4F8-0D5F-952AE69E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5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A3B2F-FAA9-6554-2440-9A83B7C50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1FCA6-7723-5509-E8D5-47521277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3411A-893C-7E7D-0E56-D035EA5C6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8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E522E-8233-7E29-8765-CBA9CD472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1C52F-BABA-9DBE-32D4-4127B633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02D68-70E7-3ACA-458C-866A88E8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00429-EE3A-1061-A30B-8383F35D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B212-7B2A-6BA1-44BC-51D2EE1A3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4ED38-DC2B-FF49-38EE-5EFD679E7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0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0FAE-90D2-9A51-74D2-A952EE9E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B99A99-CA56-0AE3-BD8F-AEE46148F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C45FC-5BE7-B2E4-9B46-DC4214EAA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B9176-2CC3-D7DA-444C-13B61A2BA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E7888-1A62-E3BB-4962-89274CB7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41225-9598-4432-F3F4-9A9EDF87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9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0EDEF2-C1CF-B938-3274-3F9CA71FC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A5E41-2CA9-B31B-2B09-D4A152923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B4097-64C3-EB83-49D7-BEDEF77D3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5FC98-CC66-CD41-B7D2-9277BA6FA160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FD19F-F85C-952F-22BB-A972CA1F0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8D3FC-B457-A959-2172-FC3165450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6061E8-200C-0E41-8540-7362D438C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5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7A264F-9806-523A-E99F-27F2C652C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482600"/>
            <a:ext cx="11099800" cy="637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113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2ECB6D-C0F1-6631-38DB-186DA5C19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5033" y="935355"/>
            <a:ext cx="12531090" cy="498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91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207562-1A83-1884-F75D-72D520394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1333500"/>
            <a:ext cx="110236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6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2FEF14-2DC8-F03E-5FCD-1D4E49A71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400957"/>
            <a:ext cx="11023600" cy="2489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879C5B3-D9D4-CF59-10B6-C97177BF0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00" y="3314700"/>
            <a:ext cx="1102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25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8EEA8FA-5EF8-57F6-DE6F-14F9C84CCB98}"/>
              </a:ext>
            </a:extLst>
          </p:cNvPr>
          <p:cNvGrpSpPr/>
          <p:nvPr/>
        </p:nvGrpSpPr>
        <p:grpSpPr>
          <a:xfrm>
            <a:off x="3966464" y="283464"/>
            <a:ext cx="6494707" cy="6291072"/>
            <a:chOff x="3078843" y="336550"/>
            <a:chExt cx="5528128" cy="522887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86DDE48E-F198-EE76-720F-72E79F719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78843" y="336550"/>
              <a:ext cx="5511800" cy="927100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7B9A5C1-935A-21D7-08C6-526693D79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95165" y="1250944"/>
              <a:ext cx="5511800" cy="11557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39AA6ADA-27AF-2FF7-73A5-63702ADAA5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95171" y="2380522"/>
              <a:ext cx="5511800" cy="113030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09B666A-7AD1-7E05-B230-A1BE02DFF0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81268" y="3501136"/>
              <a:ext cx="5499100" cy="6604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C18C4C3-2058-3D58-6458-CCD4419DCB9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91543" y="4143028"/>
              <a:ext cx="5499100" cy="142240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FC93C84-A850-75FA-6DB7-97C6B638AAA1}"/>
              </a:ext>
            </a:extLst>
          </p:cNvPr>
          <p:cNvSpPr txBox="1"/>
          <p:nvPr/>
        </p:nvSpPr>
        <p:spPr>
          <a:xfrm>
            <a:off x="368300" y="1060442"/>
            <a:ext cx="42576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Chair’s </a:t>
            </a:r>
          </a:p>
          <a:p>
            <a:r>
              <a:rPr lang="en-US" sz="4000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44868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322FD3-5C07-A847-48A4-855EED35285F}"/>
              </a:ext>
            </a:extLst>
          </p:cNvPr>
          <p:cNvSpPr txBox="1"/>
          <p:nvPr/>
        </p:nvSpPr>
        <p:spPr>
          <a:xfrm>
            <a:off x="266700" y="82542"/>
            <a:ext cx="6362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Other relevant SC ST papers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0910B5-DC26-9554-B177-F6281330B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70171"/>
              </p:ext>
            </p:extLst>
          </p:nvPr>
        </p:nvGraphicFramePr>
        <p:xfrm>
          <a:off x="266700" y="790428"/>
          <a:ext cx="11658600" cy="599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388">
                  <a:extLst>
                    <a:ext uri="{9D8B030D-6E8A-4147-A177-3AD203B41FA5}">
                      <a16:colId xmlns:a16="http://schemas.microsoft.com/office/drawing/2014/main" val="236322718"/>
                    </a:ext>
                  </a:extLst>
                </a:gridCol>
                <a:gridCol w="10456212">
                  <a:extLst>
                    <a:ext uri="{9D8B030D-6E8A-4147-A177-3AD203B41FA5}">
                      <a16:colId xmlns:a16="http://schemas.microsoft.com/office/drawing/2014/main" val="3102935876"/>
                    </a:ext>
                  </a:extLst>
                </a:gridCol>
              </a:tblGrid>
              <a:tr h="360673">
                <a:tc>
                  <a:txBody>
                    <a:bodyPr/>
                    <a:lstStyle/>
                    <a:p>
                      <a:r>
                        <a:rPr lang="en-US" dirty="0"/>
                        <a:t>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Chair’s thoughts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205623"/>
                  </a:ext>
                </a:extLst>
              </a:tr>
              <a:tr h="898710">
                <a:tc>
                  <a:txBody>
                    <a:bodyPr/>
                    <a:lstStyle/>
                    <a:p>
                      <a:r>
                        <a:rPr lang="en-US" sz="1800" dirty="0"/>
                        <a:t>WP-02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Automated species and size ‘generation’ is still a while way from being a ‘MUST’ but when proven will be valuable for Purse Seine to address biases in grab sampling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465783"/>
                  </a:ext>
                </a:extLst>
              </a:tr>
              <a:tr h="1168323">
                <a:tc>
                  <a:txBody>
                    <a:bodyPr/>
                    <a:lstStyle/>
                    <a:p>
                      <a:r>
                        <a:rPr lang="en-US" sz="1800" dirty="0"/>
                        <a:t>WP-04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a lot of ongoing work required thru this IWG to update the ROP MSDF to reflect information CCMs are required to report on for Non-target and associated and dependent species [NTADs]. We need to exercise care if using the ROP MSDF </a:t>
                      </a:r>
                      <a:r>
                        <a:rPr lang="en-NZ" sz="1800" b="0" i="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alone</a:t>
                      </a:r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a base for EM data requirements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32590"/>
                  </a:ext>
                </a:extLst>
              </a:tr>
              <a:tr h="3557324">
                <a:tc>
                  <a:txBody>
                    <a:bodyPr/>
                    <a:lstStyle/>
                    <a:p>
                      <a:r>
                        <a:rPr lang="en-US" sz="1800" dirty="0"/>
                        <a:t>WP-09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only relevant to a few CCMs. The development of EM-related audit points essentially mirrors the proposed approach described in Appendix 3 of WP-05.</a:t>
                      </a:r>
                    </a:p>
                    <a:p>
                      <a:endParaRPr lang="en-NZ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will likely be a delay between collecting EM records and being able to submit EM data. Addressing this, and the reporting approaches, will add more nuance to Appendix 3 of WP-05.</a:t>
                      </a:r>
                    </a:p>
                    <a:p>
                      <a:endParaRPr lang="en-NZ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NZ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15 of WP-09 provides some more detail on the calculation of coverage rates that could be usefully added to Appendix 3 of WP-05. Para 17 of WP-09 essentially follows Option 2 from WP-05 for EM data, but does give some guidance on ‘MUSTs’ fields and proposes that coverage is something determined from submitted EM data.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231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201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223</Words>
  <Application>Microsoft Macintosh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Shelton Harley</dc:creator>
  <cp:lastModifiedBy>Shelton Harley</cp:lastModifiedBy>
  <cp:revision>3</cp:revision>
  <dcterms:created xsi:type="dcterms:W3CDTF">2024-08-13T20:30:23Z</dcterms:created>
  <dcterms:modified xsi:type="dcterms:W3CDTF">2024-08-13T21:06:40Z</dcterms:modified>
</cp:coreProperties>
</file>