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6858000" cx="9144000"/>
  <p:notesSz cx="6858000" cy="9144000"/>
  <p:embeddedFontLst>
    <p:embeddedFont>
      <p:font typeface="Arial Narrow"/>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ArialNarrow-bold.fntdata"/><Relationship Id="rId14" Type="http://schemas.openxmlformats.org/officeDocument/2006/relationships/font" Target="fonts/ArialNarrow-regular.fntdata"/><Relationship Id="rId17" Type="http://schemas.openxmlformats.org/officeDocument/2006/relationships/font" Target="fonts/ArialNarrow-boldItalic.fntdata"/><Relationship Id="rId16" Type="http://schemas.openxmlformats.org/officeDocument/2006/relationships/font" Target="fonts/ArialNarrow-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91425" lIns="91425" spcFirstLastPara="1" rIns="91425" wrap="square" tIns="9142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91425" lIns="91425" spcFirstLastPara="1" rIns="91425" wrap="square" tIns="9142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eb78c52264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eb78c5226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g2eb78c52264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eb78c52264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g2eb78c52264_0_1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158824da87_0_1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158824da87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g2158824da87_0_13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eb6f4bd37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g2eb6f4bd377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158824da87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g2158824da87_0_1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ed24db1d5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g2ed24db1d53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158824da87_0_1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158824da87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g2158824da87_0_16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158824da87_0_1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158824da87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g2158824da87_0_17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eba97b04bc_0_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eba97b04bc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g2eba97b04bc_0_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2"/>
          <p:cNvSpPr txBox="1"/>
          <p:nvPr>
            <p:ph type="ctrTitle"/>
          </p:nvPr>
        </p:nvSpPr>
        <p:spPr>
          <a:xfrm>
            <a:off x="311708" y="992767"/>
            <a:ext cx="8520600" cy="273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5" name="Google Shape;15;p2"/>
          <p:cNvSpPr txBox="1"/>
          <p:nvPr>
            <p:ph idx="1" type="subTitle"/>
          </p:nvPr>
        </p:nvSpPr>
        <p:spPr>
          <a:xfrm>
            <a:off x="311700" y="3778833"/>
            <a:ext cx="8520600" cy="10569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6" name="Google Shape;16;p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p:nvPr>
            <p:ph idx="1" type="body"/>
          </p:nvPr>
        </p:nvSpPr>
        <p:spPr>
          <a:xfrm>
            <a:off x="311700" y="4202967"/>
            <a:ext cx="8520600" cy="17343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1" name="Google Shape;51;p11"/>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No photo">
  <p:cSld name="Title - No photo">
    <p:spTree>
      <p:nvGrpSpPr>
        <p:cNvPr id="54" name="Shape 54"/>
        <p:cNvGrpSpPr/>
        <p:nvPr/>
      </p:nvGrpSpPr>
      <p:grpSpPr>
        <a:xfrm>
          <a:off x="0" y="0"/>
          <a:ext cx="0" cy="0"/>
          <a:chOff x="0" y="0"/>
          <a:chExt cx="0" cy="0"/>
        </a:xfrm>
      </p:grpSpPr>
      <p:sp>
        <p:nvSpPr>
          <p:cNvPr id="55" name="Google Shape;55;p13"/>
          <p:cNvSpPr txBox="1"/>
          <p:nvPr>
            <p:ph type="title"/>
          </p:nvPr>
        </p:nvSpPr>
        <p:spPr>
          <a:xfrm>
            <a:off x="3201682" y="1141666"/>
            <a:ext cx="5485200" cy="1398600"/>
          </a:xfrm>
          <a:prstGeom prst="rect">
            <a:avLst/>
          </a:prstGeom>
          <a:noFill/>
          <a:ln>
            <a:noFill/>
          </a:ln>
        </p:spPr>
        <p:txBody>
          <a:bodyPr anchorCtr="0" anchor="t" bIns="91425" lIns="91425" spcFirstLastPara="1" rIns="91425" wrap="square" tIns="91425">
            <a:normAutofit/>
          </a:bodyPr>
          <a:lstStyle>
            <a:lvl1pPr lvl="0" marR="0" rtl="0" algn="r">
              <a:lnSpc>
                <a:spcPct val="80000"/>
              </a:lnSpc>
              <a:spcBef>
                <a:spcPts val="0"/>
              </a:spcBef>
              <a:spcAft>
                <a:spcPts val="0"/>
              </a:spcAft>
              <a:buClr>
                <a:schemeClr val="accent1"/>
              </a:buClr>
              <a:buSzPts val="4400"/>
              <a:buFont typeface="Arial Narrow"/>
              <a:buNone/>
              <a:defRPr b="1" i="0" sz="4400" u="none" cap="none" strike="noStrike">
                <a:solidFill>
                  <a:schemeClr val="accent1"/>
                </a:solidFill>
                <a:latin typeface="Arial Narrow"/>
                <a:ea typeface="Arial Narrow"/>
                <a:cs typeface="Arial Narrow"/>
                <a:sym typeface="Arial Narrow"/>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p:txBody>
      </p:sp>
      <p:sp>
        <p:nvSpPr>
          <p:cNvPr id="56" name="Google Shape;56;p13"/>
          <p:cNvSpPr txBox="1"/>
          <p:nvPr>
            <p:ph idx="1" type="body"/>
          </p:nvPr>
        </p:nvSpPr>
        <p:spPr>
          <a:xfrm>
            <a:off x="3201988" y="2707457"/>
            <a:ext cx="5484900" cy="1224300"/>
          </a:xfrm>
          <a:prstGeom prst="rect">
            <a:avLst/>
          </a:prstGeom>
          <a:noFill/>
          <a:ln>
            <a:noFill/>
          </a:ln>
        </p:spPr>
        <p:txBody>
          <a:bodyPr anchorCtr="0" anchor="t" bIns="91425" lIns="91425" spcFirstLastPara="1" rIns="91425" wrap="square" tIns="91425">
            <a:normAutofit/>
          </a:bodyPr>
          <a:lstStyle>
            <a:lvl1pPr indent="-228600" lvl="0" marL="457200" marR="0" rtl="0" algn="r">
              <a:spcBef>
                <a:spcPts val="480"/>
              </a:spcBef>
              <a:spcAft>
                <a:spcPts val="0"/>
              </a:spcAft>
              <a:buClr>
                <a:schemeClr val="dk2"/>
              </a:buClr>
              <a:buSzPts val="2400"/>
              <a:buFont typeface="Arial"/>
              <a:buNone/>
              <a:defRPr b="0" i="0" sz="2400" u="none" cap="none" strike="noStrike">
                <a:solidFill>
                  <a:schemeClr val="dk2"/>
                </a:solidFill>
                <a:latin typeface="Arial Narrow"/>
                <a:ea typeface="Arial Narrow"/>
                <a:cs typeface="Arial Narrow"/>
                <a:sym typeface="Arial Narrow"/>
              </a:defRPr>
            </a:lvl1pPr>
            <a:lvl2pPr indent="-431800" lvl="1" marL="914400" marR="0" rtl="0" algn="l">
              <a:spcBef>
                <a:spcPts val="1200"/>
              </a:spcBef>
              <a:spcAft>
                <a:spcPts val="0"/>
              </a:spcAft>
              <a:buClr>
                <a:schemeClr val="dk2"/>
              </a:buClr>
              <a:buSzPts val="3200"/>
              <a:buFont typeface="Arial"/>
              <a:buChar char="•"/>
              <a:defRPr b="0" i="0" sz="3200" u="none" cap="none" strike="noStrike">
                <a:solidFill>
                  <a:schemeClr val="dk2"/>
                </a:solidFill>
                <a:latin typeface="Arial Narrow"/>
                <a:ea typeface="Arial Narrow"/>
                <a:cs typeface="Arial Narrow"/>
                <a:sym typeface="Arial Narrow"/>
              </a:defRPr>
            </a:lvl2pPr>
            <a:lvl3pPr indent="-406400" lvl="2" marL="1371600" marR="0" rtl="0" algn="l">
              <a:spcBef>
                <a:spcPts val="1200"/>
              </a:spcBef>
              <a:spcAft>
                <a:spcPts val="0"/>
              </a:spcAft>
              <a:buClr>
                <a:schemeClr val="dk2"/>
              </a:buClr>
              <a:buSzPts val="2800"/>
              <a:buFont typeface="Arial"/>
              <a:buChar char="•"/>
              <a:defRPr b="0" i="0" sz="2800" u="none" cap="none" strike="noStrike">
                <a:solidFill>
                  <a:schemeClr val="dk2"/>
                </a:solidFill>
                <a:latin typeface="Arial Narrow"/>
                <a:ea typeface="Arial Narrow"/>
                <a:cs typeface="Arial Narrow"/>
                <a:sym typeface="Arial Narrow"/>
              </a:defRPr>
            </a:lvl3pPr>
            <a:lvl4pPr indent="-406400" lvl="3" marL="1828800" marR="0" rtl="0" algn="l">
              <a:spcBef>
                <a:spcPts val="1200"/>
              </a:spcBef>
              <a:spcAft>
                <a:spcPts val="0"/>
              </a:spcAft>
              <a:buClr>
                <a:schemeClr val="dk2"/>
              </a:buClr>
              <a:buSzPts val="2800"/>
              <a:buFont typeface="Arial"/>
              <a:buChar char="•"/>
              <a:defRPr b="0" i="0" sz="2800" u="none" cap="none" strike="noStrike">
                <a:solidFill>
                  <a:schemeClr val="dk2"/>
                </a:solidFill>
                <a:latin typeface="Arial Narrow"/>
                <a:ea typeface="Arial Narrow"/>
                <a:cs typeface="Arial Narrow"/>
                <a:sym typeface="Arial Narrow"/>
              </a:defRPr>
            </a:lvl4pPr>
            <a:lvl5pPr indent="-406400" lvl="4" marL="2286000" marR="0" rtl="0" algn="l">
              <a:spcBef>
                <a:spcPts val="1200"/>
              </a:spcBef>
              <a:spcAft>
                <a:spcPts val="0"/>
              </a:spcAft>
              <a:buClr>
                <a:schemeClr val="dk2"/>
              </a:buClr>
              <a:buSzPts val="2800"/>
              <a:buFont typeface="Arial"/>
              <a:buChar char="•"/>
              <a:defRPr b="0" i="0" sz="2800" u="none" cap="none" strike="noStrike">
                <a:solidFill>
                  <a:schemeClr val="dk2"/>
                </a:solidFill>
                <a:latin typeface="Arial Narrow"/>
                <a:ea typeface="Arial Narrow"/>
                <a:cs typeface="Arial Narrow"/>
                <a:sym typeface="Arial Narrow"/>
              </a:defRPr>
            </a:lvl5pPr>
            <a:lvl6pPr indent="-355600" lvl="5" marL="2743200" marR="0" rtl="0" algn="l">
              <a:spcBef>
                <a:spcPts val="12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indent="-355600" lvl="6" marL="3200400" marR="0" rtl="0" algn="l">
              <a:spcBef>
                <a:spcPts val="12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indent="-355600" lvl="7" marL="3657600" marR="0" rtl="0" algn="l">
              <a:spcBef>
                <a:spcPts val="12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indent="-355600" lvl="8" marL="4114800" marR="0" rtl="0" algn="l">
              <a:spcBef>
                <a:spcPts val="1200"/>
              </a:spcBef>
              <a:spcAft>
                <a:spcPts val="120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57" name="Google Shape;57;p13"/>
          <p:cNvSpPr txBox="1"/>
          <p:nvPr>
            <p:ph idx="2" type="body"/>
          </p:nvPr>
        </p:nvSpPr>
        <p:spPr>
          <a:xfrm>
            <a:off x="463550" y="3118590"/>
            <a:ext cx="1293900" cy="752400"/>
          </a:xfrm>
          <a:prstGeom prst="rect">
            <a:avLst/>
          </a:prstGeom>
          <a:noFill/>
          <a:ln>
            <a:noFill/>
          </a:ln>
        </p:spPr>
        <p:txBody>
          <a:bodyPr anchorCtr="0" anchor="t" bIns="91425" lIns="91425" spcFirstLastPara="1" rIns="91425" wrap="square" tIns="91425">
            <a:normAutofit/>
          </a:bodyPr>
          <a:lstStyle>
            <a:lvl1pPr indent="-228600" lvl="0" marL="457200" marR="0" rtl="0" algn="l">
              <a:spcBef>
                <a:spcPts val="360"/>
              </a:spcBef>
              <a:spcAft>
                <a:spcPts val="0"/>
              </a:spcAft>
              <a:buClr>
                <a:schemeClr val="accent1"/>
              </a:buClr>
              <a:buSzPts val="1800"/>
              <a:buFont typeface="Arial"/>
              <a:buNone/>
              <a:defRPr b="1" i="0" sz="1800" u="none" cap="none" strike="noStrike">
                <a:solidFill>
                  <a:schemeClr val="accent1"/>
                </a:solidFill>
                <a:latin typeface="Arial Narrow"/>
                <a:ea typeface="Arial Narrow"/>
                <a:cs typeface="Arial Narrow"/>
                <a:sym typeface="Arial Narrow"/>
              </a:defRPr>
            </a:lvl1pPr>
            <a:lvl2pPr indent="-431800" lvl="1" marL="914400" marR="0" rtl="0" algn="l">
              <a:spcBef>
                <a:spcPts val="1200"/>
              </a:spcBef>
              <a:spcAft>
                <a:spcPts val="0"/>
              </a:spcAft>
              <a:buClr>
                <a:schemeClr val="dk2"/>
              </a:buClr>
              <a:buSzPts val="3200"/>
              <a:buFont typeface="Arial"/>
              <a:buChar char="•"/>
              <a:defRPr b="0" i="0" sz="3200" u="none" cap="none" strike="noStrike">
                <a:solidFill>
                  <a:schemeClr val="dk2"/>
                </a:solidFill>
                <a:latin typeface="Arial Narrow"/>
                <a:ea typeface="Arial Narrow"/>
                <a:cs typeface="Arial Narrow"/>
                <a:sym typeface="Arial Narrow"/>
              </a:defRPr>
            </a:lvl2pPr>
            <a:lvl3pPr indent="-406400" lvl="2" marL="1371600" marR="0" rtl="0" algn="l">
              <a:spcBef>
                <a:spcPts val="1200"/>
              </a:spcBef>
              <a:spcAft>
                <a:spcPts val="0"/>
              </a:spcAft>
              <a:buClr>
                <a:schemeClr val="dk2"/>
              </a:buClr>
              <a:buSzPts val="2800"/>
              <a:buFont typeface="Arial"/>
              <a:buChar char="•"/>
              <a:defRPr b="0" i="0" sz="2800" u="none" cap="none" strike="noStrike">
                <a:solidFill>
                  <a:schemeClr val="dk2"/>
                </a:solidFill>
                <a:latin typeface="Arial Narrow"/>
                <a:ea typeface="Arial Narrow"/>
                <a:cs typeface="Arial Narrow"/>
                <a:sym typeface="Arial Narrow"/>
              </a:defRPr>
            </a:lvl3pPr>
            <a:lvl4pPr indent="-406400" lvl="3" marL="1828800" marR="0" rtl="0" algn="l">
              <a:spcBef>
                <a:spcPts val="1200"/>
              </a:spcBef>
              <a:spcAft>
                <a:spcPts val="0"/>
              </a:spcAft>
              <a:buClr>
                <a:schemeClr val="dk2"/>
              </a:buClr>
              <a:buSzPts val="2800"/>
              <a:buFont typeface="Arial"/>
              <a:buChar char="•"/>
              <a:defRPr b="0" i="0" sz="2800" u="none" cap="none" strike="noStrike">
                <a:solidFill>
                  <a:schemeClr val="dk2"/>
                </a:solidFill>
                <a:latin typeface="Arial Narrow"/>
                <a:ea typeface="Arial Narrow"/>
                <a:cs typeface="Arial Narrow"/>
                <a:sym typeface="Arial Narrow"/>
              </a:defRPr>
            </a:lvl4pPr>
            <a:lvl5pPr indent="-406400" lvl="4" marL="2286000" marR="0" rtl="0" algn="l">
              <a:spcBef>
                <a:spcPts val="1200"/>
              </a:spcBef>
              <a:spcAft>
                <a:spcPts val="0"/>
              </a:spcAft>
              <a:buClr>
                <a:schemeClr val="dk2"/>
              </a:buClr>
              <a:buSzPts val="2800"/>
              <a:buFont typeface="Arial"/>
              <a:buChar char="•"/>
              <a:defRPr b="0" i="0" sz="2800" u="none" cap="none" strike="noStrike">
                <a:solidFill>
                  <a:schemeClr val="dk2"/>
                </a:solidFill>
                <a:latin typeface="Arial Narrow"/>
                <a:ea typeface="Arial Narrow"/>
                <a:cs typeface="Arial Narrow"/>
                <a:sym typeface="Arial Narrow"/>
              </a:defRPr>
            </a:lvl5pPr>
            <a:lvl6pPr indent="-355600" lvl="5" marL="2743200" marR="0" rtl="0" algn="l">
              <a:spcBef>
                <a:spcPts val="12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indent="-355600" lvl="6" marL="3200400" marR="0" rtl="0" algn="l">
              <a:spcBef>
                <a:spcPts val="12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indent="-355600" lvl="7" marL="3657600" marR="0" rtl="0" algn="l">
              <a:spcBef>
                <a:spcPts val="12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indent="-355600" lvl="8" marL="4114800" marR="0" rtl="0" algn="l">
              <a:spcBef>
                <a:spcPts val="1200"/>
              </a:spcBef>
              <a:spcAft>
                <a:spcPts val="120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58" name="Google Shape;58;p13"/>
          <p:cNvSpPr txBox="1"/>
          <p:nvPr>
            <p:ph idx="3" type="body"/>
          </p:nvPr>
        </p:nvSpPr>
        <p:spPr>
          <a:xfrm>
            <a:off x="3201988" y="4282303"/>
            <a:ext cx="5484900" cy="577800"/>
          </a:xfrm>
          <a:prstGeom prst="rect">
            <a:avLst/>
          </a:prstGeom>
          <a:noFill/>
          <a:ln>
            <a:noFill/>
          </a:ln>
        </p:spPr>
        <p:txBody>
          <a:bodyPr anchorCtr="0" anchor="t" bIns="91425" lIns="91425" spcFirstLastPara="1" rIns="91425" wrap="square" tIns="91425">
            <a:normAutofit/>
          </a:bodyPr>
          <a:lstStyle>
            <a:lvl1pPr indent="-228600" lvl="0" marL="457200" marR="0" rtl="0" algn="r">
              <a:spcBef>
                <a:spcPts val="360"/>
              </a:spcBef>
              <a:spcAft>
                <a:spcPts val="0"/>
              </a:spcAft>
              <a:buClr>
                <a:schemeClr val="dk2"/>
              </a:buClr>
              <a:buSzPts val="1800"/>
              <a:buFont typeface="Arial"/>
              <a:buNone/>
              <a:defRPr b="0" i="0" sz="1800" u="none" cap="none" strike="noStrike">
                <a:solidFill>
                  <a:schemeClr val="dk2"/>
                </a:solidFill>
                <a:latin typeface="Arial Narrow"/>
                <a:ea typeface="Arial Narrow"/>
                <a:cs typeface="Arial Narrow"/>
                <a:sym typeface="Arial Narrow"/>
              </a:defRPr>
            </a:lvl1pPr>
            <a:lvl2pPr indent="-431800" lvl="1" marL="914400" marR="0" rtl="0" algn="l">
              <a:spcBef>
                <a:spcPts val="1200"/>
              </a:spcBef>
              <a:spcAft>
                <a:spcPts val="0"/>
              </a:spcAft>
              <a:buClr>
                <a:schemeClr val="dk2"/>
              </a:buClr>
              <a:buSzPts val="3200"/>
              <a:buFont typeface="Arial"/>
              <a:buChar char="•"/>
              <a:defRPr b="0" i="0" sz="3200" u="none" cap="none" strike="noStrike">
                <a:solidFill>
                  <a:schemeClr val="dk2"/>
                </a:solidFill>
                <a:latin typeface="Arial Narrow"/>
                <a:ea typeface="Arial Narrow"/>
                <a:cs typeface="Arial Narrow"/>
                <a:sym typeface="Arial Narrow"/>
              </a:defRPr>
            </a:lvl2pPr>
            <a:lvl3pPr indent="-406400" lvl="2" marL="1371600" marR="0" rtl="0" algn="l">
              <a:spcBef>
                <a:spcPts val="1200"/>
              </a:spcBef>
              <a:spcAft>
                <a:spcPts val="0"/>
              </a:spcAft>
              <a:buClr>
                <a:schemeClr val="dk2"/>
              </a:buClr>
              <a:buSzPts val="2800"/>
              <a:buFont typeface="Arial"/>
              <a:buChar char="•"/>
              <a:defRPr b="0" i="0" sz="2800" u="none" cap="none" strike="noStrike">
                <a:solidFill>
                  <a:schemeClr val="dk2"/>
                </a:solidFill>
                <a:latin typeface="Arial Narrow"/>
                <a:ea typeface="Arial Narrow"/>
                <a:cs typeface="Arial Narrow"/>
                <a:sym typeface="Arial Narrow"/>
              </a:defRPr>
            </a:lvl3pPr>
            <a:lvl4pPr indent="-406400" lvl="3" marL="1828800" marR="0" rtl="0" algn="l">
              <a:spcBef>
                <a:spcPts val="1200"/>
              </a:spcBef>
              <a:spcAft>
                <a:spcPts val="0"/>
              </a:spcAft>
              <a:buClr>
                <a:schemeClr val="dk2"/>
              </a:buClr>
              <a:buSzPts val="2800"/>
              <a:buFont typeface="Arial"/>
              <a:buChar char="•"/>
              <a:defRPr b="0" i="0" sz="2800" u="none" cap="none" strike="noStrike">
                <a:solidFill>
                  <a:schemeClr val="dk2"/>
                </a:solidFill>
                <a:latin typeface="Arial Narrow"/>
                <a:ea typeface="Arial Narrow"/>
                <a:cs typeface="Arial Narrow"/>
                <a:sym typeface="Arial Narrow"/>
              </a:defRPr>
            </a:lvl4pPr>
            <a:lvl5pPr indent="-406400" lvl="4" marL="2286000" marR="0" rtl="0" algn="l">
              <a:spcBef>
                <a:spcPts val="1200"/>
              </a:spcBef>
              <a:spcAft>
                <a:spcPts val="0"/>
              </a:spcAft>
              <a:buClr>
                <a:schemeClr val="dk2"/>
              </a:buClr>
              <a:buSzPts val="2800"/>
              <a:buFont typeface="Arial"/>
              <a:buChar char="•"/>
              <a:defRPr b="0" i="0" sz="2800" u="none" cap="none" strike="noStrike">
                <a:solidFill>
                  <a:schemeClr val="dk2"/>
                </a:solidFill>
                <a:latin typeface="Arial Narrow"/>
                <a:ea typeface="Arial Narrow"/>
                <a:cs typeface="Arial Narrow"/>
                <a:sym typeface="Arial Narrow"/>
              </a:defRPr>
            </a:lvl5pPr>
            <a:lvl6pPr indent="-355600" lvl="5" marL="2743200" marR="0" rtl="0" algn="l">
              <a:spcBef>
                <a:spcPts val="12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indent="-355600" lvl="6" marL="3200400" marR="0" rtl="0" algn="l">
              <a:spcBef>
                <a:spcPts val="12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indent="-355600" lvl="7" marL="3657600" marR="0" rtl="0" algn="l">
              <a:spcBef>
                <a:spcPts val="12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indent="-355600" lvl="8" marL="4114800" marR="0" rtl="0" algn="l">
              <a:spcBef>
                <a:spcPts val="1200"/>
              </a:spcBef>
              <a:spcAft>
                <a:spcPts val="120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59" name="Google Shape;59;p13"/>
          <p:cNvSpPr txBox="1"/>
          <p:nvPr>
            <p:ph idx="12" type="sldNum"/>
          </p:nvPr>
        </p:nvSpPr>
        <p:spPr>
          <a:xfrm>
            <a:off x="8556784" y="6333134"/>
            <a:ext cx="548700" cy="525000"/>
          </a:xfrm>
          <a:prstGeom prst="rect">
            <a:avLst/>
          </a:prstGeom>
        </p:spPr>
        <p:txBody>
          <a:bodyPr anchorCtr="0" anchor="t" bIns="91425" lIns="91425" spcFirstLastPara="1" rIns="91425" wrap="square" tIns="91425">
            <a:normAutofit/>
          </a:bodyPr>
          <a:lstStyle>
            <a:lvl1pPr lvl="0">
              <a:buNone/>
              <a:defRPr sz="1300">
                <a:latin typeface="Arial Narrow"/>
                <a:ea typeface="Arial Narrow"/>
                <a:cs typeface="Arial Narrow"/>
                <a:sym typeface="Arial Narrow"/>
              </a:defRPr>
            </a:lvl1pPr>
            <a:lvl2pPr lvl="1">
              <a:buNone/>
              <a:defRPr sz="1300">
                <a:latin typeface="Arial Narrow"/>
                <a:ea typeface="Arial Narrow"/>
                <a:cs typeface="Arial Narrow"/>
                <a:sym typeface="Arial Narrow"/>
              </a:defRPr>
            </a:lvl2pPr>
            <a:lvl3pPr lvl="2">
              <a:buNone/>
              <a:defRPr sz="1300">
                <a:latin typeface="Arial Narrow"/>
                <a:ea typeface="Arial Narrow"/>
                <a:cs typeface="Arial Narrow"/>
                <a:sym typeface="Arial Narrow"/>
              </a:defRPr>
            </a:lvl3pPr>
            <a:lvl4pPr lvl="3">
              <a:buNone/>
              <a:defRPr sz="1300">
                <a:latin typeface="Arial Narrow"/>
                <a:ea typeface="Arial Narrow"/>
                <a:cs typeface="Arial Narrow"/>
                <a:sym typeface="Arial Narrow"/>
              </a:defRPr>
            </a:lvl4pPr>
            <a:lvl5pPr lvl="4">
              <a:buNone/>
              <a:defRPr sz="1300">
                <a:latin typeface="Arial Narrow"/>
                <a:ea typeface="Arial Narrow"/>
                <a:cs typeface="Arial Narrow"/>
                <a:sym typeface="Arial Narrow"/>
              </a:defRPr>
            </a:lvl5pPr>
            <a:lvl6pPr lvl="5">
              <a:buNone/>
              <a:defRPr sz="1300">
                <a:latin typeface="Arial Narrow"/>
                <a:ea typeface="Arial Narrow"/>
                <a:cs typeface="Arial Narrow"/>
                <a:sym typeface="Arial Narrow"/>
              </a:defRPr>
            </a:lvl6pPr>
            <a:lvl7pPr lvl="6">
              <a:buNone/>
              <a:defRPr sz="1300">
                <a:latin typeface="Arial Narrow"/>
                <a:ea typeface="Arial Narrow"/>
                <a:cs typeface="Arial Narrow"/>
                <a:sym typeface="Arial Narrow"/>
              </a:defRPr>
            </a:lvl7pPr>
            <a:lvl8pPr lvl="7">
              <a:buNone/>
              <a:defRPr sz="1300">
                <a:latin typeface="Arial Narrow"/>
                <a:ea typeface="Arial Narrow"/>
                <a:cs typeface="Arial Narrow"/>
                <a:sym typeface="Arial Narrow"/>
              </a:defRPr>
            </a:lvl8pPr>
            <a:lvl9pPr lvl="8">
              <a:buNone/>
              <a:defRPr sz="1300">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Boats">
  <p:cSld name="Title - Boats">
    <p:bg>
      <p:bgPr>
        <a:blipFill>
          <a:blip r:embed="rId2">
            <a:alphaModFix/>
          </a:blip>
          <a:stretch>
            <a:fillRect/>
          </a:stretch>
        </a:blipFill>
      </p:bgPr>
    </p:bg>
    <p:spTree>
      <p:nvGrpSpPr>
        <p:cNvPr id="60" name="Shape 60"/>
        <p:cNvGrpSpPr/>
        <p:nvPr/>
      </p:nvGrpSpPr>
      <p:grpSpPr>
        <a:xfrm>
          <a:off x="0" y="0"/>
          <a:ext cx="0" cy="0"/>
          <a:chOff x="0" y="0"/>
          <a:chExt cx="0" cy="0"/>
        </a:xfrm>
      </p:grpSpPr>
      <p:sp>
        <p:nvSpPr>
          <p:cNvPr id="61" name="Google Shape;61;p14"/>
          <p:cNvSpPr txBox="1"/>
          <p:nvPr>
            <p:ph type="title"/>
          </p:nvPr>
        </p:nvSpPr>
        <p:spPr>
          <a:xfrm>
            <a:off x="3201682" y="1141666"/>
            <a:ext cx="5485200" cy="1398600"/>
          </a:xfrm>
          <a:prstGeom prst="rect">
            <a:avLst/>
          </a:prstGeom>
          <a:noFill/>
          <a:ln>
            <a:noFill/>
          </a:ln>
        </p:spPr>
        <p:txBody>
          <a:bodyPr anchorCtr="0" anchor="t" bIns="91425" lIns="91425" spcFirstLastPara="1" rIns="91425" wrap="square" tIns="91425">
            <a:normAutofit/>
          </a:bodyPr>
          <a:lstStyle>
            <a:lvl1pPr lvl="0" marR="0" rtl="0" algn="r">
              <a:lnSpc>
                <a:spcPct val="80000"/>
              </a:lnSpc>
              <a:spcBef>
                <a:spcPts val="0"/>
              </a:spcBef>
              <a:spcAft>
                <a:spcPts val="0"/>
              </a:spcAft>
              <a:buClr>
                <a:schemeClr val="accent1"/>
              </a:buClr>
              <a:buSzPts val="4400"/>
              <a:buFont typeface="Arial Narrow"/>
              <a:buNone/>
              <a:defRPr b="1" i="0" sz="4400" u="none" cap="none" strike="noStrike">
                <a:solidFill>
                  <a:schemeClr val="accent1"/>
                </a:solidFill>
                <a:latin typeface="Arial Narrow"/>
                <a:ea typeface="Arial Narrow"/>
                <a:cs typeface="Arial Narrow"/>
                <a:sym typeface="Arial Narrow"/>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p:txBody>
      </p:sp>
      <p:sp>
        <p:nvSpPr>
          <p:cNvPr id="62" name="Google Shape;62;p14"/>
          <p:cNvSpPr txBox="1"/>
          <p:nvPr>
            <p:ph idx="1" type="body"/>
          </p:nvPr>
        </p:nvSpPr>
        <p:spPr>
          <a:xfrm>
            <a:off x="3201988" y="2707457"/>
            <a:ext cx="5484900" cy="1224300"/>
          </a:xfrm>
          <a:prstGeom prst="rect">
            <a:avLst/>
          </a:prstGeom>
          <a:noFill/>
          <a:ln>
            <a:noFill/>
          </a:ln>
        </p:spPr>
        <p:txBody>
          <a:bodyPr anchorCtr="0" anchor="t" bIns="91425" lIns="91425" spcFirstLastPara="1" rIns="91425" wrap="square" tIns="91425">
            <a:normAutofit/>
          </a:bodyPr>
          <a:lstStyle>
            <a:lvl1pPr indent="-228600" lvl="0" marL="457200" marR="0" rtl="0" algn="r">
              <a:spcBef>
                <a:spcPts val="480"/>
              </a:spcBef>
              <a:spcAft>
                <a:spcPts val="0"/>
              </a:spcAft>
              <a:buClr>
                <a:schemeClr val="dk2"/>
              </a:buClr>
              <a:buSzPts val="2400"/>
              <a:buFont typeface="Arial"/>
              <a:buNone/>
              <a:defRPr b="0" i="0" sz="2400" u="none" cap="none" strike="noStrike">
                <a:solidFill>
                  <a:schemeClr val="dk2"/>
                </a:solidFill>
                <a:latin typeface="Arial Narrow"/>
                <a:ea typeface="Arial Narrow"/>
                <a:cs typeface="Arial Narrow"/>
                <a:sym typeface="Arial Narrow"/>
              </a:defRPr>
            </a:lvl1pPr>
            <a:lvl2pPr indent="-431800" lvl="1" marL="914400" marR="0" rtl="0" algn="l">
              <a:spcBef>
                <a:spcPts val="1200"/>
              </a:spcBef>
              <a:spcAft>
                <a:spcPts val="0"/>
              </a:spcAft>
              <a:buClr>
                <a:schemeClr val="dk2"/>
              </a:buClr>
              <a:buSzPts val="3200"/>
              <a:buFont typeface="Arial"/>
              <a:buChar char="•"/>
              <a:defRPr b="0" i="0" sz="3200" u="none" cap="none" strike="noStrike">
                <a:solidFill>
                  <a:schemeClr val="dk2"/>
                </a:solidFill>
                <a:latin typeface="Arial Narrow"/>
                <a:ea typeface="Arial Narrow"/>
                <a:cs typeface="Arial Narrow"/>
                <a:sym typeface="Arial Narrow"/>
              </a:defRPr>
            </a:lvl2pPr>
            <a:lvl3pPr indent="-406400" lvl="2" marL="1371600" marR="0" rtl="0" algn="l">
              <a:spcBef>
                <a:spcPts val="1200"/>
              </a:spcBef>
              <a:spcAft>
                <a:spcPts val="0"/>
              </a:spcAft>
              <a:buClr>
                <a:schemeClr val="dk2"/>
              </a:buClr>
              <a:buSzPts val="2800"/>
              <a:buFont typeface="Arial"/>
              <a:buChar char="•"/>
              <a:defRPr b="0" i="0" sz="2800" u="none" cap="none" strike="noStrike">
                <a:solidFill>
                  <a:schemeClr val="dk2"/>
                </a:solidFill>
                <a:latin typeface="Arial Narrow"/>
                <a:ea typeface="Arial Narrow"/>
                <a:cs typeface="Arial Narrow"/>
                <a:sym typeface="Arial Narrow"/>
              </a:defRPr>
            </a:lvl3pPr>
            <a:lvl4pPr indent="-406400" lvl="3" marL="1828800" marR="0" rtl="0" algn="l">
              <a:spcBef>
                <a:spcPts val="1200"/>
              </a:spcBef>
              <a:spcAft>
                <a:spcPts val="0"/>
              </a:spcAft>
              <a:buClr>
                <a:schemeClr val="dk2"/>
              </a:buClr>
              <a:buSzPts val="2800"/>
              <a:buFont typeface="Arial"/>
              <a:buChar char="•"/>
              <a:defRPr b="0" i="0" sz="2800" u="none" cap="none" strike="noStrike">
                <a:solidFill>
                  <a:schemeClr val="dk2"/>
                </a:solidFill>
                <a:latin typeface="Arial Narrow"/>
                <a:ea typeface="Arial Narrow"/>
                <a:cs typeface="Arial Narrow"/>
                <a:sym typeface="Arial Narrow"/>
              </a:defRPr>
            </a:lvl4pPr>
            <a:lvl5pPr indent="-406400" lvl="4" marL="2286000" marR="0" rtl="0" algn="l">
              <a:spcBef>
                <a:spcPts val="1200"/>
              </a:spcBef>
              <a:spcAft>
                <a:spcPts val="0"/>
              </a:spcAft>
              <a:buClr>
                <a:schemeClr val="dk2"/>
              </a:buClr>
              <a:buSzPts val="2800"/>
              <a:buFont typeface="Arial"/>
              <a:buChar char="•"/>
              <a:defRPr b="0" i="0" sz="2800" u="none" cap="none" strike="noStrike">
                <a:solidFill>
                  <a:schemeClr val="dk2"/>
                </a:solidFill>
                <a:latin typeface="Arial Narrow"/>
                <a:ea typeface="Arial Narrow"/>
                <a:cs typeface="Arial Narrow"/>
                <a:sym typeface="Arial Narrow"/>
              </a:defRPr>
            </a:lvl5pPr>
            <a:lvl6pPr indent="-355600" lvl="5" marL="2743200" marR="0" rtl="0" algn="l">
              <a:spcBef>
                <a:spcPts val="12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indent="-355600" lvl="6" marL="3200400" marR="0" rtl="0" algn="l">
              <a:spcBef>
                <a:spcPts val="12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indent="-355600" lvl="7" marL="3657600" marR="0" rtl="0" algn="l">
              <a:spcBef>
                <a:spcPts val="12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indent="-355600" lvl="8" marL="4114800" marR="0" rtl="0" algn="l">
              <a:spcBef>
                <a:spcPts val="1200"/>
              </a:spcBef>
              <a:spcAft>
                <a:spcPts val="120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63" name="Google Shape;63;p14"/>
          <p:cNvSpPr txBox="1"/>
          <p:nvPr>
            <p:ph idx="2" type="body"/>
          </p:nvPr>
        </p:nvSpPr>
        <p:spPr>
          <a:xfrm>
            <a:off x="463550" y="3118590"/>
            <a:ext cx="1293900" cy="752400"/>
          </a:xfrm>
          <a:prstGeom prst="rect">
            <a:avLst/>
          </a:prstGeom>
          <a:noFill/>
          <a:ln>
            <a:noFill/>
          </a:ln>
        </p:spPr>
        <p:txBody>
          <a:bodyPr anchorCtr="0" anchor="t" bIns="91425" lIns="91425" spcFirstLastPara="1" rIns="91425" wrap="square" tIns="91425">
            <a:normAutofit/>
          </a:bodyPr>
          <a:lstStyle>
            <a:lvl1pPr indent="-228600" lvl="0" marL="457200" marR="0" rtl="0" algn="l">
              <a:spcBef>
                <a:spcPts val="360"/>
              </a:spcBef>
              <a:spcAft>
                <a:spcPts val="0"/>
              </a:spcAft>
              <a:buClr>
                <a:schemeClr val="accent1"/>
              </a:buClr>
              <a:buSzPts val="1800"/>
              <a:buFont typeface="Arial"/>
              <a:buNone/>
              <a:defRPr b="1" i="0" sz="1800" u="none" cap="none" strike="noStrike">
                <a:solidFill>
                  <a:schemeClr val="accent1"/>
                </a:solidFill>
                <a:latin typeface="Arial Narrow"/>
                <a:ea typeface="Arial Narrow"/>
                <a:cs typeface="Arial Narrow"/>
                <a:sym typeface="Arial Narrow"/>
              </a:defRPr>
            </a:lvl1pPr>
            <a:lvl2pPr indent="-431800" lvl="1" marL="914400" marR="0" rtl="0" algn="l">
              <a:spcBef>
                <a:spcPts val="1200"/>
              </a:spcBef>
              <a:spcAft>
                <a:spcPts val="0"/>
              </a:spcAft>
              <a:buClr>
                <a:schemeClr val="dk2"/>
              </a:buClr>
              <a:buSzPts val="3200"/>
              <a:buFont typeface="Arial"/>
              <a:buChar char="•"/>
              <a:defRPr b="0" i="0" sz="3200" u="none" cap="none" strike="noStrike">
                <a:solidFill>
                  <a:schemeClr val="dk2"/>
                </a:solidFill>
                <a:latin typeface="Arial Narrow"/>
                <a:ea typeface="Arial Narrow"/>
                <a:cs typeface="Arial Narrow"/>
                <a:sym typeface="Arial Narrow"/>
              </a:defRPr>
            </a:lvl2pPr>
            <a:lvl3pPr indent="-406400" lvl="2" marL="1371600" marR="0" rtl="0" algn="l">
              <a:spcBef>
                <a:spcPts val="1200"/>
              </a:spcBef>
              <a:spcAft>
                <a:spcPts val="0"/>
              </a:spcAft>
              <a:buClr>
                <a:schemeClr val="dk2"/>
              </a:buClr>
              <a:buSzPts val="2800"/>
              <a:buFont typeface="Arial"/>
              <a:buChar char="•"/>
              <a:defRPr b="0" i="0" sz="2800" u="none" cap="none" strike="noStrike">
                <a:solidFill>
                  <a:schemeClr val="dk2"/>
                </a:solidFill>
                <a:latin typeface="Arial Narrow"/>
                <a:ea typeface="Arial Narrow"/>
                <a:cs typeface="Arial Narrow"/>
                <a:sym typeface="Arial Narrow"/>
              </a:defRPr>
            </a:lvl3pPr>
            <a:lvl4pPr indent="-406400" lvl="3" marL="1828800" marR="0" rtl="0" algn="l">
              <a:spcBef>
                <a:spcPts val="1200"/>
              </a:spcBef>
              <a:spcAft>
                <a:spcPts val="0"/>
              </a:spcAft>
              <a:buClr>
                <a:schemeClr val="dk2"/>
              </a:buClr>
              <a:buSzPts val="2800"/>
              <a:buFont typeface="Arial"/>
              <a:buChar char="•"/>
              <a:defRPr b="0" i="0" sz="2800" u="none" cap="none" strike="noStrike">
                <a:solidFill>
                  <a:schemeClr val="dk2"/>
                </a:solidFill>
                <a:latin typeface="Arial Narrow"/>
                <a:ea typeface="Arial Narrow"/>
                <a:cs typeface="Arial Narrow"/>
                <a:sym typeface="Arial Narrow"/>
              </a:defRPr>
            </a:lvl4pPr>
            <a:lvl5pPr indent="-406400" lvl="4" marL="2286000" marR="0" rtl="0" algn="l">
              <a:spcBef>
                <a:spcPts val="1200"/>
              </a:spcBef>
              <a:spcAft>
                <a:spcPts val="0"/>
              </a:spcAft>
              <a:buClr>
                <a:schemeClr val="dk2"/>
              </a:buClr>
              <a:buSzPts val="2800"/>
              <a:buFont typeface="Arial"/>
              <a:buChar char="•"/>
              <a:defRPr b="0" i="0" sz="2800" u="none" cap="none" strike="noStrike">
                <a:solidFill>
                  <a:schemeClr val="dk2"/>
                </a:solidFill>
                <a:latin typeface="Arial Narrow"/>
                <a:ea typeface="Arial Narrow"/>
                <a:cs typeface="Arial Narrow"/>
                <a:sym typeface="Arial Narrow"/>
              </a:defRPr>
            </a:lvl5pPr>
            <a:lvl6pPr indent="-355600" lvl="5" marL="2743200" marR="0" rtl="0" algn="l">
              <a:spcBef>
                <a:spcPts val="12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indent="-355600" lvl="6" marL="3200400" marR="0" rtl="0" algn="l">
              <a:spcBef>
                <a:spcPts val="12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indent="-355600" lvl="7" marL="3657600" marR="0" rtl="0" algn="l">
              <a:spcBef>
                <a:spcPts val="12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indent="-355600" lvl="8" marL="4114800" marR="0" rtl="0" algn="l">
              <a:spcBef>
                <a:spcPts val="1200"/>
              </a:spcBef>
              <a:spcAft>
                <a:spcPts val="120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64" name="Google Shape;64;p14"/>
          <p:cNvSpPr txBox="1"/>
          <p:nvPr>
            <p:ph idx="3" type="body"/>
          </p:nvPr>
        </p:nvSpPr>
        <p:spPr>
          <a:xfrm>
            <a:off x="3201988" y="4282303"/>
            <a:ext cx="5484900" cy="577800"/>
          </a:xfrm>
          <a:prstGeom prst="rect">
            <a:avLst/>
          </a:prstGeom>
          <a:noFill/>
          <a:ln>
            <a:noFill/>
          </a:ln>
        </p:spPr>
        <p:txBody>
          <a:bodyPr anchorCtr="0" anchor="t" bIns="91425" lIns="91425" spcFirstLastPara="1" rIns="91425" wrap="square" tIns="91425">
            <a:normAutofit/>
          </a:bodyPr>
          <a:lstStyle>
            <a:lvl1pPr indent="-228600" lvl="0" marL="457200" marR="0" rtl="0" algn="r">
              <a:spcBef>
                <a:spcPts val="360"/>
              </a:spcBef>
              <a:spcAft>
                <a:spcPts val="0"/>
              </a:spcAft>
              <a:buClr>
                <a:schemeClr val="dk2"/>
              </a:buClr>
              <a:buSzPts val="1800"/>
              <a:buFont typeface="Arial"/>
              <a:buNone/>
              <a:defRPr b="0" i="0" sz="1800" u="none" cap="none" strike="noStrike">
                <a:solidFill>
                  <a:schemeClr val="dk2"/>
                </a:solidFill>
                <a:latin typeface="Arial Narrow"/>
                <a:ea typeface="Arial Narrow"/>
                <a:cs typeface="Arial Narrow"/>
                <a:sym typeface="Arial Narrow"/>
              </a:defRPr>
            </a:lvl1pPr>
            <a:lvl2pPr indent="-431800" lvl="1" marL="914400" marR="0" rtl="0" algn="l">
              <a:spcBef>
                <a:spcPts val="1200"/>
              </a:spcBef>
              <a:spcAft>
                <a:spcPts val="0"/>
              </a:spcAft>
              <a:buClr>
                <a:schemeClr val="dk2"/>
              </a:buClr>
              <a:buSzPts val="3200"/>
              <a:buFont typeface="Arial"/>
              <a:buChar char="•"/>
              <a:defRPr b="0" i="0" sz="3200" u="none" cap="none" strike="noStrike">
                <a:solidFill>
                  <a:schemeClr val="dk2"/>
                </a:solidFill>
                <a:latin typeface="Arial Narrow"/>
                <a:ea typeface="Arial Narrow"/>
                <a:cs typeface="Arial Narrow"/>
                <a:sym typeface="Arial Narrow"/>
              </a:defRPr>
            </a:lvl2pPr>
            <a:lvl3pPr indent="-406400" lvl="2" marL="1371600" marR="0" rtl="0" algn="l">
              <a:spcBef>
                <a:spcPts val="1200"/>
              </a:spcBef>
              <a:spcAft>
                <a:spcPts val="0"/>
              </a:spcAft>
              <a:buClr>
                <a:schemeClr val="dk2"/>
              </a:buClr>
              <a:buSzPts val="2800"/>
              <a:buFont typeface="Arial"/>
              <a:buChar char="•"/>
              <a:defRPr b="0" i="0" sz="2800" u="none" cap="none" strike="noStrike">
                <a:solidFill>
                  <a:schemeClr val="dk2"/>
                </a:solidFill>
                <a:latin typeface="Arial Narrow"/>
                <a:ea typeface="Arial Narrow"/>
                <a:cs typeface="Arial Narrow"/>
                <a:sym typeface="Arial Narrow"/>
              </a:defRPr>
            </a:lvl3pPr>
            <a:lvl4pPr indent="-406400" lvl="3" marL="1828800" marR="0" rtl="0" algn="l">
              <a:spcBef>
                <a:spcPts val="1200"/>
              </a:spcBef>
              <a:spcAft>
                <a:spcPts val="0"/>
              </a:spcAft>
              <a:buClr>
                <a:schemeClr val="dk2"/>
              </a:buClr>
              <a:buSzPts val="2800"/>
              <a:buFont typeface="Arial"/>
              <a:buChar char="•"/>
              <a:defRPr b="0" i="0" sz="2800" u="none" cap="none" strike="noStrike">
                <a:solidFill>
                  <a:schemeClr val="dk2"/>
                </a:solidFill>
                <a:latin typeface="Arial Narrow"/>
                <a:ea typeface="Arial Narrow"/>
                <a:cs typeface="Arial Narrow"/>
                <a:sym typeface="Arial Narrow"/>
              </a:defRPr>
            </a:lvl4pPr>
            <a:lvl5pPr indent="-406400" lvl="4" marL="2286000" marR="0" rtl="0" algn="l">
              <a:spcBef>
                <a:spcPts val="1200"/>
              </a:spcBef>
              <a:spcAft>
                <a:spcPts val="0"/>
              </a:spcAft>
              <a:buClr>
                <a:schemeClr val="dk2"/>
              </a:buClr>
              <a:buSzPts val="2800"/>
              <a:buFont typeface="Arial"/>
              <a:buChar char="•"/>
              <a:defRPr b="0" i="0" sz="2800" u="none" cap="none" strike="noStrike">
                <a:solidFill>
                  <a:schemeClr val="dk2"/>
                </a:solidFill>
                <a:latin typeface="Arial Narrow"/>
                <a:ea typeface="Arial Narrow"/>
                <a:cs typeface="Arial Narrow"/>
                <a:sym typeface="Arial Narrow"/>
              </a:defRPr>
            </a:lvl5pPr>
            <a:lvl6pPr indent="-355600" lvl="5" marL="2743200" marR="0" rtl="0" algn="l">
              <a:spcBef>
                <a:spcPts val="12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6pPr>
            <a:lvl7pPr indent="-355600" lvl="6" marL="3200400" marR="0" rtl="0" algn="l">
              <a:spcBef>
                <a:spcPts val="12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7pPr>
            <a:lvl8pPr indent="-355600" lvl="7" marL="3657600" marR="0" rtl="0" algn="l">
              <a:spcBef>
                <a:spcPts val="1200"/>
              </a:spcBef>
              <a:spcAft>
                <a:spcPts val="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8pPr>
            <a:lvl9pPr indent="-355600" lvl="8" marL="4114800" marR="0" rtl="0" algn="l">
              <a:spcBef>
                <a:spcPts val="1200"/>
              </a:spcBef>
              <a:spcAft>
                <a:spcPts val="1200"/>
              </a:spcAft>
              <a:buClr>
                <a:schemeClr val="dk1"/>
              </a:buClr>
              <a:buSzPts val="2000"/>
              <a:buFont typeface="Arial"/>
              <a:buChar char="•"/>
              <a:defRPr b="0" i="0" sz="2000" u="none" cap="none" strike="noStrike">
                <a:solidFill>
                  <a:schemeClr val="dk1"/>
                </a:solidFill>
                <a:latin typeface="Arial Narrow"/>
                <a:ea typeface="Arial Narrow"/>
                <a:cs typeface="Arial Narrow"/>
                <a:sym typeface="Arial Narrow"/>
              </a:defRPr>
            </a:lvl9pPr>
          </a:lstStyle>
          <a:p/>
        </p:txBody>
      </p:sp>
      <p:sp>
        <p:nvSpPr>
          <p:cNvPr id="65" name="Google Shape;65;p14"/>
          <p:cNvSpPr txBox="1"/>
          <p:nvPr>
            <p:ph idx="12" type="sldNum"/>
          </p:nvPr>
        </p:nvSpPr>
        <p:spPr>
          <a:xfrm>
            <a:off x="8556784" y="6333134"/>
            <a:ext cx="548700" cy="525000"/>
          </a:xfrm>
          <a:prstGeom prst="rect">
            <a:avLst/>
          </a:prstGeom>
        </p:spPr>
        <p:txBody>
          <a:bodyPr anchorCtr="0" anchor="t" bIns="91425" lIns="91425" spcFirstLastPara="1" rIns="91425" wrap="square" tIns="91425">
            <a:normAutofit/>
          </a:bodyPr>
          <a:lstStyle>
            <a:lvl1pPr lvl="0">
              <a:buNone/>
              <a:defRPr sz="1300">
                <a:latin typeface="Arial Narrow"/>
                <a:ea typeface="Arial Narrow"/>
                <a:cs typeface="Arial Narrow"/>
                <a:sym typeface="Arial Narrow"/>
              </a:defRPr>
            </a:lvl1pPr>
            <a:lvl2pPr lvl="1">
              <a:buNone/>
              <a:defRPr sz="1300">
                <a:latin typeface="Arial Narrow"/>
                <a:ea typeface="Arial Narrow"/>
                <a:cs typeface="Arial Narrow"/>
                <a:sym typeface="Arial Narrow"/>
              </a:defRPr>
            </a:lvl2pPr>
            <a:lvl3pPr lvl="2">
              <a:buNone/>
              <a:defRPr sz="1300">
                <a:latin typeface="Arial Narrow"/>
                <a:ea typeface="Arial Narrow"/>
                <a:cs typeface="Arial Narrow"/>
                <a:sym typeface="Arial Narrow"/>
              </a:defRPr>
            </a:lvl3pPr>
            <a:lvl4pPr lvl="3">
              <a:buNone/>
              <a:defRPr sz="1300">
                <a:latin typeface="Arial Narrow"/>
                <a:ea typeface="Arial Narrow"/>
                <a:cs typeface="Arial Narrow"/>
                <a:sym typeface="Arial Narrow"/>
              </a:defRPr>
            </a:lvl4pPr>
            <a:lvl5pPr lvl="4">
              <a:buNone/>
              <a:defRPr sz="1300">
                <a:latin typeface="Arial Narrow"/>
                <a:ea typeface="Arial Narrow"/>
                <a:cs typeface="Arial Narrow"/>
                <a:sym typeface="Arial Narrow"/>
              </a:defRPr>
            </a:lvl5pPr>
            <a:lvl6pPr lvl="5">
              <a:buNone/>
              <a:defRPr sz="1300">
                <a:latin typeface="Arial Narrow"/>
                <a:ea typeface="Arial Narrow"/>
                <a:cs typeface="Arial Narrow"/>
                <a:sym typeface="Arial Narrow"/>
              </a:defRPr>
            </a:lvl6pPr>
            <a:lvl7pPr lvl="6">
              <a:buNone/>
              <a:defRPr sz="1300">
                <a:latin typeface="Arial Narrow"/>
                <a:ea typeface="Arial Narrow"/>
                <a:cs typeface="Arial Narrow"/>
                <a:sym typeface="Arial Narrow"/>
              </a:defRPr>
            </a:lvl7pPr>
            <a:lvl8pPr lvl="7">
              <a:buNone/>
              <a:defRPr sz="1300">
                <a:latin typeface="Arial Narrow"/>
                <a:ea typeface="Arial Narrow"/>
                <a:cs typeface="Arial Narrow"/>
                <a:sym typeface="Arial Narrow"/>
              </a:defRPr>
            </a:lvl8pPr>
            <a:lvl9pPr lvl="8">
              <a:buNone/>
              <a:defRPr sz="1300">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311700" y="2867800"/>
            <a:ext cx="8520600" cy="11223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4"/>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Google Shape;26;p5"/>
          <p:cNvSpPr txBox="1"/>
          <p:nvPr>
            <p:ph idx="1" type="body"/>
          </p:nvPr>
        </p:nvSpPr>
        <p:spPr>
          <a:xfrm>
            <a:off x="3117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1" name="Google Shape;31;p6"/>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740800"/>
            <a:ext cx="2808000" cy="1007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852800"/>
            <a:ext cx="2808000" cy="42393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p8"/>
          <p:cNvSpPr txBox="1"/>
          <p:nvPr>
            <p:ph type="title"/>
          </p:nvPr>
        </p:nvSpPr>
        <p:spPr>
          <a:xfrm>
            <a:off x="490250" y="600200"/>
            <a:ext cx="6367800" cy="54543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8" name="Google Shape;38;p8"/>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9"/>
          <p:cNvSpPr txBox="1"/>
          <p:nvPr>
            <p:ph type="title"/>
          </p:nvPr>
        </p:nvSpPr>
        <p:spPr>
          <a:xfrm>
            <a:off x="265500" y="1644233"/>
            <a:ext cx="4045200" cy="1976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3737433"/>
            <a:ext cx="4045200" cy="16467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965433"/>
            <a:ext cx="3837000" cy="49269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4" name="Google Shape;44;p9"/>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5640767"/>
            <a:ext cx="5998800" cy="8067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11" name="Google Shape;11;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12" name="Google Shape;12;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idx="4294967295" type="body"/>
          </p:nvPr>
        </p:nvSpPr>
        <p:spPr>
          <a:xfrm>
            <a:off x="311700" y="765775"/>
            <a:ext cx="8669700" cy="514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US" sz="3700">
                <a:solidFill>
                  <a:srgbClr val="4A86E8"/>
                </a:solidFill>
              </a:rPr>
              <a:t>Commission’s</a:t>
            </a:r>
            <a:r>
              <a:rPr b="1" lang="en-US" sz="3700">
                <a:solidFill>
                  <a:srgbClr val="4A86E8"/>
                </a:solidFill>
              </a:rPr>
              <a:t> </a:t>
            </a:r>
            <a:r>
              <a:rPr b="1" lang="en-US" sz="3700">
                <a:solidFill>
                  <a:srgbClr val="4A86E8"/>
                </a:solidFill>
              </a:rPr>
              <a:t>Climate</a:t>
            </a:r>
            <a:r>
              <a:rPr b="1" lang="en-US" sz="3700">
                <a:solidFill>
                  <a:srgbClr val="4A86E8"/>
                </a:solidFill>
              </a:rPr>
              <a:t> Change Workplan and Terms of Reference for the Assessment of CMMs Susceptible to Climate Change Impacts</a:t>
            </a:r>
            <a:endParaRPr b="1" sz="3700">
              <a:solidFill>
                <a:srgbClr val="4A86E8"/>
              </a:solidFill>
            </a:endParaRPr>
          </a:p>
          <a:p>
            <a:pPr indent="0" lvl="0" marL="0" rtl="0" algn="ctr">
              <a:spcBef>
                <a:spcPts val="1200"/>
              </a:spcBef>
              <a:spcAft>
                <a:spcPts val="0"/>
              </a:spcAft>
              <a:buNone/>
            </a:pPr>
            <a:r>
              <a:rPr lang="en-US" sz="3000">
                <a:solidFill>
                  <a:srgbClr val="4A86E8"/>
                </a:solidFill>
              </a:rPr>
              <a:t> (SC20-EB-WP-02)</a:t>
            </a:r>
            <a:endParaRPr sz="3000">
              <a:solidFill>
                <a:srgbClr val="4A86E8"/>
              </a:solidFill>
            </a:endParaRPr>
          </a:p>
          <a:p>
            <a:pPr indent="0" lvl="0" marL="0" rtl="0" algn="l">
              <a:spcBef>
                <a:spcPts val="1200"/>
              </a:spcBef>
              <a:spcAft>
                <a:spcPts val="1200"/>
              </a:spcAft>
              <a:buNone/>
            </a:pPr>
            <a:r>
              <a:t/>
            </a:r>
            <a:endParaRPr b="1" sz="4000">
              <a:solidFill>
                <a:schemeClr val="accent2"/>
              </a:solidFill>
            </a:endParaRPr>
          </a:p>
        </p:txBody>
      </p:sp>
      <p:sp>
        <p:nvSpPr>
          <p:cNvPr id="72" name="Google Shape;72;p15"/>
          <p:cNvSpPr txBox="1"/>
          <p:nvPr>
            <p:ph idx="1" type="subTitle"/>
          </p:nvPr>
        </p:nvSpPr>
        <p:spPr>
          <a:xfrm>
            <a:off x="311700" y="4946399"/>
            <a:ext cx="8520600" cy="1105500"/>
          </a:xfrm>
          <a:prstGeom prst="rect">
            <a:avLst/>
          </a:prstGeom>
          <a:noFill/>
          <a:ln>
            <a:noFill/>
          </a:ln>
        </p:spPr>
        <p:txBody>
          <a:bodyPr anchorCtr="0" anchor="t" bIns="45700" lIns="91425" spcFirstLastPara="1" rIns="91425" wrap="square" tIns="45700">
            <a:normAutofit fontScale="92500" lnSpcReduction="20000"/>
          </a:bodyPr>
          <a:lstStyle/>
          <a:p>
            <a:pPr indent="457200" lvl="0" marL="0" marR="0" rtl="0" algn="l">
              <a:spcBef>
                <a:spcPts val="0"/>
              </a:spcBef>
              <a:spcAft>
                <a:spcPts val="0"/>
              </a:spcAft>
              <a:buClr>
                <a:schemeClr val="dk2"/>
              </a:buClr>
              <a:buSzPct val="85714"/>
              <a:buFont typeface="Arial"/>
              <a:buNone/>
            </a:pPr>
            <a:r>
              <a:rPr lang="en-US">
                <a:solidFill>
                  <a:schemeClr val="accent2"/>
                </a:solidFill>
              </a:rPr>
              <a:t>Co-leads:		Berry Muller (RMI)  </a:t>
            </a:r>
            <a:r>
              <a:rPr lang="en-US">
                <a:solidFill>
                  <a:schemeClr val="accent2"/>
                </a:solidFill>
              </a:rPr>
              <a:t>  </a:t>
            </a:r>
            <a:endParaRPr>
              <a:solidFill>
                <a:schemeClr val="accent2"/>
              </a:solidFill>
            </a:endParaRPr>
          </a:p>
          <a:p>
            <a:pPr indent="457200" lvl="0" marL="0" marR="0" rtl="0" algn="ctr">
              <a:spcBef>
                <a:spcPts val="0"/>
              </a:spcBef>
              <a:spcAft>
                <a:spcPts val="0"/>
              </a:spcAft>
              <a:buClr>
                <a:schemeClr val="dk2"/>
              </a:buClr>
              <a:buSzPct val="85714"/>
              <a:buFont typeface="Arial"/>
              <a:buNone/>
            </a:pPr>
            <a:r>
              <a:t/>
            </a:r>
            <a:endParaRPr>
              <a:solidFill>
                <a:schemeClr val="accent2"/>
              </a:solidFill>
            </a:endParaRPr>
          </a:p>
          <a:p>
            <a:pPr indent="457200" lvl="0" marL="0" marR="0" rtl="0" algn="l">
              <a:spcBef>
                <a:spcPts val="0"/>
              </a:spcBef>
              <a:spcAft>
                <a:spcPts val="0"/>
              </a:spcAft>
              <a:buClr>
                <a:schemeClr val="dk2"/>
              </a:buClr>
              <a:buSzPct val="100000"/>
              <a:buFont typeface="Arial"/>
              <a:buNone/>
            </a:pPr>
            <a:r>
              <a:rPr lang="en-US">
                <a:solidFill>
                  <a:schemeClr val="accent2"/>
                </a:solidFill>
              </a:rPr>
              <a:t>                         Kelly Kryc, Ph.D. </a:t>
            </a:r>
            <a:r>
              <a:rPr lang="en-US">
                <a:solidFill>
                  <a:schemeClr val="accent2"/>
                </a:solidFill>
              </a:rPr>
              <a:t>(USA)</a:t>
            </a:r>
            <a:endParaRPr b="0" i="0" sz="2400" u="none" cap="none" strike="noStrike">
              <a:solidFill>
                <a:schemeClr val="accent2"/>
              </a:solidFill>
              <a:latin typeface="Arial Narrow"/>
              <a:ea typeface="Arial Narrow"/>
              <a:cs typeface="Arial Narrow"/>
              <a:sym typeface="Arial Narrow"/>
            </a:endParaRPr>
          </a:p>
        </p:txBody>
      </p:sp>
      <p:pic>
        <p:nvPicPr>
          <p:cNvPr id="73" name="Google Shape;73;p15"/>
          <p:cNvPicPr preferRelativeResize="0"/>
          <p:nvPr/>
        </p:nvPicPr>
        <p:blipFill>
          <a:blip r:embed="rId3">
            <a:alphaModFix/>
          </a:blip>
          <a:stretch>
            <a:fillRect/>
          </a:stretch>
        </p:blipFill>
        <p:spPr>
          <a:xfrm>
            <a:off x="6729900" y="5549227"/>
            <a:ext cx="788275" cy="415076"/>
          </a:xfrm>
          <a:prstGeom prst="rect">
            <a:avLst/>
          </a:prstGeom>
          <a:noFill/>
          <a:ln>
            <a:noFill/>
          </a:ln>
        </p:spPr>
      </p:pic>
      <p:pic>
        <p:nvPicPr>
          <p:cNvPr id="74" name="Google Shape;74;p15"/>
          <p:cNvPicPr preferRelativeResize="0"/>
          <p:nvPr/>
        </p:nvPicPr>
        <p:blipFill>
          <a:blip r:embed="rId4">
            <a:alphaModFix/>
          </a:blip>
          <a:stretch>
            <a:fillRect/>
          </a:stretch>
        </p:blipFill>
        <p:spPr>
          <a:xfrm>
            <a:off x="6729916" y="4946400"/>
            <a:ext cx="788251" cy="4150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p:nvPr/>
        </p:nvSpPr>
        <p:spPr>
          <a:xfrm>
            <a:off x="1892075" y="284800"/>
            <a:ext cx="1498200" cy="1485300"/>
          </a:xfrm>
          <a:prstGeom prst="ellipse">
            <a:avLst/>
          </a:prstGeom>
          <a:solidFill>
            <a:schemeClr val="lt1"/>
          </a:solidFill>
          <a:ln>
            <a:noFill/>
          </a:ln>
          <a:effectLst>
            <a:outerShdw blurRad="57150" rotWithShape="0" algn="bl" dir="5400000" dist="19050">
              <a:schemeClr val="lt1">
                <a:alpha val="50000"/>
              </a:scheme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rial Narrow"/>
              <a:ea typeface="Arial Narrow"/>
              <a:cs typeface="Arial Narrow"/>
              <a:sym typeface="Arial Narrow"/>
            </a:endParaRPr>
          </a:p>
        </p:txBody>
      </p:sp>
      <p:sp>
        <p:nvSpPr>
          <p:cNvPr id="80" name="Google Shape;80;p16"/>
          <p:cNvSpPr txBox="1"/>
          <p:nvPr>
            <p:ph type="title"/>
          </p:nvPr>
        </p:nvSpPr>
        <p:spPr>
          <a:xfrm>
            <a:off x="311700" y="0"/>
            <a:ext cx="8520600" cy="827700"/>
          </a:xfrm>
          <a:prstGeom prst="rect">
            <a:avLst/>
          </a:prstGeom>
          <a:noFill/>
          <a:ln>
            <a:noFill/>
          </a:ln>
        </p:spPr>
        <p:txBody>
          <a:bodyPr anchorCtr="0" anchor="ctr" bIns="45700" lIns="91425" spcFirstLastPara="1" rIns="91425" wrap="square" tIns="45700">
            <a:noAutofit/>
          </a:bodyPr>
          <a:lstStyle/>
          <a:p>
            <a:pPr indent="0" lvl="0" marL="457200" marR="0" rtl="0" algn="ctr">
              <a:lnSpc>
                <a:spcPct val="80000"/>
              </a:lnSpc>
              <a:spcBef>
                <a:spcPts val="0"/>
              </a:spcBef>
              <a:spcAft>
                <a:spcPts val="0"/>
              </a:spcAft>
              <a:buNone/>
            </a:pPr>
            <a:r>
              <a:rPr b="1" lang="en-US" sz="3600">
                <a:solidFill>
                  <a:srgbClr val="4A86E8"/>
                </a:solidFill>
              </a:rPr>
              <a:t>WCPFC20</a:t>
            </a:r>
            <a:r>
              <a:rPr b="1" lang="en-US" sz="3600">
                <a:solidFill>
                  <a:srgbClr val="4A86E8"/>
                </a:solidFill>
              </a:rPr>
              <a:t> Outcomes</a:t>
            </a:r>
            <a:r>
              <a:rPr b="1" lang="en-US" sz="3600">
                <a:solidFill>
                  <a:srgbClr val="4A86E8"/>
                </a:solidFill>
              </a:rPr>
              <a:t> </a:t>
            </a:r>
            <a:endParaRPr b="1" i="0" sz="3600" u="none" cap="none" strike="noStrike">
              <a:solidFill>
                <a:srgbClr val="4A86E8"/>
              </a:solidFill>
            </a:endParaRPr>
          </a:p>
        </p:txBody>
      </p:sp>
      <p:sp>
        <p:nvSpPr>
          <p:cNvPr id="81" name="Google Shape;81;p16"/>
          <p:cNvSpPr txBox="1"/>
          <p:nvPr>
            <p:ph idx="1" type="body"/>
          </p:nvPr>
        </p:nvSpPr>
        <p:spPr>
          <a:xfrm>
            <a:off x="311700" y="827700"/>
            <a:ext cx="8520600" cy="55770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US" sz="2400">
                <a:solidFill>
                  <a:schemeClr val="dk1"/>
                </a:solidFill>
              </a:rPr>
              <a:t>Para</a:t>
            </a:r>
            <a:r>
              <a:rPr lang="en-US" sz="2400">
                <a:solidFill>
                  <a:schemeClr val="dk1"/>
                </a:solidFill>
              </a:rPr>
              <a:t>graphs</a:t>
            </a:r>
            <a:r>
              <a:rPr lang="en-US" sz="2400">
                <a:solidFill>
                  <a:schemeClr val="dk1"/>
                </a:solidFill>
              </a:rPr>
              <a:t> </a:t>
            </a:r>
            <a:r>
              <a:rPr lang="en-US" sz="2400">
                <a:solidFill>
                  <a:schemeClr val="dk1"/>
                </a:solidFill>
              </a:rPr>
              <a:t>218-225 of the WCPFC20 Summary Record outline tasks decided on by WCPFC20 regarding climate change including: </a:t>
            </a:r>
            <a:endParaRPr sz="2400">
              <a:solidFill>
                <a:schemeClr val="dk1"/>
              </a:solidFill>
            </a:endParaRPr>
          </a:p>
          <a:p>
            <a:pPr indent="0" lvl="0" marL="0" rtl="0" algn="l">
              <a:lnSpc>
                <a:spcPct val="115000"/>
              </a:lnSpc>
              <a:spcBef>
                <a:spcPts val="0"/>
              </a:spcBef>
              <a:spcAft>
                <a:spcPts val="0"/>
              </a:spcAft>
              <a:buNone/>
            </a:pPr>
            <a:r>
              <a:t/>
            </a:r>
            <a:endParaRPr sz="2400">
              <a:solidFill>
                <a:schemeClr val="dk1"/>
              </a:solidFill>
            </a:endParaRPr>
          </a:p>
          <a:p>
            <a:pPr indent="-381000" lvl="0" marL="457200" rtl="0" algn="l">
              <a:lnSpc>
                <a:spcPct val="100000"/>
              </a:lnSpc>
              <a:spcBef>
                <a:spcPts val="0"/>
              </a:spcBef>
              <a:spcAft>
                <a:spcPts val="0"/>
              </a:spcAft>
              <a:buClr>
                <a:schemeClr val="dk1"/>
              </a:buClr>
              <a:buSzPts val="2400"/>
              <a:buChar char="●"/>
            </a:pPr>
            <a:r>
              <a:rPr lang="en-US" sz="2400">
                <a:solidFill>
                  <a:schemeClr val="dk1"/>
                </a:solidFill>
              </a:rPr>
              <a:t>The Commission recommended co-leads develop a Commission workplan for addressing climate change on WCPFC fisheries in the Convention Area.</a:t>
            </a:r>
            <a:endParaRPr sz="2400">
              <a:solidFill>
                <a:schemeClr val="dk1"/>
              </a:solidFill>
            </a:endParaRPr>
          </a:p>
          <a:p>
            <a:pPr indent="0" lvl="0" marL="457200" rtl="0" algn="l">
              <a:lnSpc>
                <a:spcPct val="100000"/>
              </a:lnSpc>
              <a:spcBef>
                <a:spcPts val="0"/>
              </a:spcBef>
              <a:spcAft>
                <a:spcPts val="0"/>
              </a:spcAft>
              <a:buNone/>
            </a:pPr>
            <a:r>
              <a:t/>
            </a:r>
            <a:endParaRPr sz="2400">
              <a:solidFill>
                <a:schemeClr val="dk1"/>
              </a:solidFill>
            </a:endParaRPr>
          </a:p>
          <a:p>
            <a:pPr indent="-381000" lvl="0" marL="457200" rtl="0" algn="l">
              <a:lnSpc>
                <a:spcPct val="100000"/>
              </a:lnSpc>
              <a:spcBef>
                <a:spcPts val="0"/>
              </a:spcBef>
              <a:spcAft>
                <a:spcPts val="0"/>
              </a:spcAft>
              <a:buClr>
                <a:schemeClr val="dk1"/>
              </a:buClr>
              <a:buSzPts val="2400"/>
              <a:buChar char="●"/>
            </a:pPr>
            <a:r>
              <a:rPr lang="en-US" sz="2400">
                <a:solidFill>
                  <a:schemeClr val="dk1"/>
                </a:solidFill>
              </a:rPr>
              <a:t>The co-leads would use the WCPFC Convention and Resolution 2019-01 as guides for that work. </a:t>
            </a:r>
            <a:endParaRPr sz="2400">
              <a:solidFill>
                <a:schemeClr val="dk1"/>
              </a:solidFill>
            </a:endParaRPr>
          </a:p>
          <a:p>
            <a:pPr indent="0" lvl="0" marL="457200" rtl="0" algn="l">
              <a:lnSpc>
                <a:spcPct val="100000"/>
              </a:lnSpc>
              <a:spcBef>
                <a:spcPts val="0"/>
              </a:spcBef>
              <a:spcAft>
                <a:spcPts val="0"/>
              </a:spcAft>
              <a:buNone/>
            </a:pPr>
            <a:r>
              <a:t/>
            </a:r>
            <a:endParaRPr sz="2400">
              <a:solidFill>
                <a:schemeClr val="dk1"/>
              </a:solidFill>
            </a:endParaRPr>
          </a:p>
          <a:p>
            <a:pPr indent="-381000" lvl="0" marL="457200" rtl="0" algn="l">
              <a:lnSpc>
                <a:spcPct val="100000"/>
              </a:lnSpc>
              <a:spcBef>
                <a:spcPts val="0"/>
              </a:spcBef>
              <a:spcAft>
                <a:spcPts val="0"/>
              </a:spcAft>
              <a:buClr>
                <a:schemeClr val="dk1"/>
              </a:buClr>
              <a:buSzPts val="2400"/>
              <a:buChar char="●"/>
            </a:pPr>
            <a:r>
              <a:rPr lang="en-US" sz="2400">
                <a:solidFill>
                  <a:schemeClr val="dk1"/>
                </a:solidFill>
              </a:rPr>
              <a:t>The draft workplan would be discussed and considered by each subsidiary body in 2024, with a view to taking it to WCPFC21 for consideration.</a:t>
            </a:r>
            <a:endParaRPr sz="2400">
              <a:solidFill>
                <a:schemeClr val="dk1"/>
              </a:solidFill>
            </a:endParaRPr>
          </a:p>
        </p:txBody>
      </p:sp>
      <p:sp>
        <p:nvSpPr>
          <p:cNvPr id="82" name="Google Shape;82;p16"/>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US"/>
              <a:t>‹#›</a:t>
            </a:fld>
            <a:endParaRPr/>
          </a:p>
        </p:txBody>
      </p:sp>
      <p:sp>
        <p:nvSpPr>
          <p:cNvPr id="83" name="Google Shape;83;p16"/>
          <p:cNvSpPr txBox="1"/>
          <p:nvPr/>
        </p:nvSpPr>
        <p:spPr>
          <a:xfrm>
            <a:off x="311700" y="6295325"/>
            <a:ext cx="52950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en-US" sz="1800">
                <a:solidFill>
                  <a:schemeClr val="dk1"/>
                </a:solidFill>
              </a:rPr>
              <a:t>SC20-EB-WP-02</a:t>
            </a:r>
            <a:r>
              <a:rPr b="1" lang="en-US" sz="1800">
                <a:solidFill>
                  <a:schemeClr val="dk1"/>
                </a:solidFill>
              </a:rPr>
              <a:t>; August 2024 </a:t>
            </a:r>
            <a:endParaRPr b="1" sz="18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7"/>
          <p:cNvSpPr txBox="1"/>
          <p:nvPr>
            <p:ph type="title"/>
          </p:nvPr>
        </p:nvSpPr>
        <p:spPr>
          <a:xfrm>
            <a:off x="311700" y="-8"/>
            <a:ext cx="8520600" cy="7635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n-US" sz="3600">
                <a:solidFill>
                  <a:srgbClr val="4A86E8"/>
                </a:solidFill>
              </a:rPr>
              <a:t>Summary of Work by Co-Leads </a:t>
            </a:r>
            <a:endParaRPr b="1" sz="3600">
              <a:solidFill>
                <a:srgbClr val="4A86E8"/>
              </a:solidFill>
            </a:endParaRPr>
          </a:p>
        </p:txBody>
      </p:sp>
      <p:sp>
        <p:nvSpPr>
          <p:cNvPr id="90" name="Google Shape;90;p17"/>
          <p:cNvSpPr txBox="1"/>
          <p:nvPr>
            <p:ph idx="1" type="body"/>
          </p:nvPr>
        </p:nvSpPr>
        <p:spPr>
          <a:xfrm>
            <a:off x="148525" y="577925"/>
            <a:ext cx="8918100" cy="5459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US" sz="2400">
                <a:solidFill>
                  <a:schemeClr val="dk1"/>
                </a:solidFill>
              </a:rPr>
              <a:t>To date, The Republic of the Marshall Islands and the United States co-leads have: </a:t>
            </a:r>
            <a:endParaRPr sz="2400">
              <a:solidFill>
                <a:schemeClr val="dk1"/>
              </a:solidFill>
            </a:endParaRPr>
          </a:p>
          <a:p>
            <a:pPr indent="0" lvl="0" marL="0" rtl="0" algn="l">
              <a:lnSpc>
                <a:spcPct val="100000"/>
              </a:lnSpc>
              <a:spcBef>
                <a:spcPts val="0"/>
              </a:spcBef>
              <a:spcAft>
                <a:spcPts val="0"/>
              </a:spcAft>
              <a:buNone/>
            </a:pPr>
            <a:r>
              <a:rPr lang="en-US" sz="2400">
                <a:solidFill>
                  <a:schemeClr val="dk1"/>
                </a:solidFill>
              </a:rPr>
              <a:t> </a:t>
            </a:r>
            <a:endParaRPr sz="2400">
              <a:solidFill>
                <a:schemeClr val="dk1"/>
              </a:solidFill>
            </a:endParaRPr>
          </a:p>
          <a:p>
            <a:pPr indent="-374650" lvl="0" marL="457200" rtl="0" algn="l">
              <a:lnSpc>
                <a:spcPct val="100000"/>
              </a:lnSpc>
              <a:spcBef>
                <a:spcPts val="0"/>
              </a:spcBef>
              <a:spcAft>
                <a:spcPts val="0"/>
              </a:spcAft>
              <a:buClr>
                <a:schemeClr val="dk1"/>
              </a:buClr>
              <a:buSzPts val="2300"/>
              <a:buChar char="●"/>
            </a:pPr>
            <a:r>
              <a:rPr lang="en-US" sz="2300">
                <a:solidFill>
                  <a:schemeClr val="dk1"/>
                </a:solidFill>
              </a:rPr>
              <a:t>Developed a draft </a:t>
            </a:r>
            <a:r>
              <a:rPr i="1" lang="en-US" sz="2300">
                <a:solidFill>
                  <a:schemeClr val="dk1"/>
                </a:solidFill>
              </a:rPr>
              <a:t>Workplan for addressing climate change on WCPFC fisheries in the Convention Area</a:t>
            </a:r>
            <a:r>
              <a:rPr lang="en-US" sz="2300">
                <a:solidFill>
                  <a:schemeClr val="dk1"/>
                </a:solidFill>
              </a:rPr>
              <a:t> (SC20-EB-WP-02);</a:t>
            </a:r>
            <a:endParaRPr sz="2300">
              <a:solidFill>
                <a:schemeClr val="dk1"/>
              </a:solidFill>
            </a:endParaRPr>
          </a:p>
          <a:p>
            <a:pPr indent="0" lvl="0" marL="457200" rtl="0" algn="l">
              <a:lnSpc>
                <a:spcPct val="100000"/>
              </a:lnSpc>
              <a:spcBef>
                <a:spcPts val="0"/>
              </a:spcBef>
              <a:spcAft>
                <a:spcPts val="0"/>
              </a:spcAft>
              <a:buNone/>
            </a:pPr>
            <a:r>
              <a:t/>
            </a:r>
            <a:endParaRPr sz="2300">
              <a:solidFill>
                <a:schemeClr val="dk1"/>
              </a:solidFill>
            </a:endParaRPr>
          </a:p>
          <a:p>
            <a:pPr indent="-374650" lvl="0" marL="457200" rtl="0" algn="l">
              <a:lnSpc>
                <a:spcPct val="100000"/>
              </a:lnSpc>
              <a:spcBef>
                <a:spcPts val="0"/>
              </a:spcBef>
              <a:spcAft>
                <a:spcPts val="0"/>
              </a:spcAft>
              <a:buClr>
                <a:schemeClr val="dk1"/>
              </a:buClr>
              <a:buSzPts val="2300"/>
              <a:buChar char="●"/>
            </a:pPr>
            <a:r>
              <a:rPr lang="en-US" sz="2300">
                <a:solidFill>
                  <a:schemeClr val="dk1"/>
                </a:solidFill>
              </a:rPr>
              <a:t>Developed a draft </a:t>
            </a:r>
            <a:r>
              <a:rPr i="1" lang="en-US" sz="2300">
                <a:solidFill>
                  <a:schemeClr val="dk1"/>
                </a:solidFill>
              </a:rPr>
              <a:t>Terms of Reference for the CMM Climate Assessment </a:t>
            </a:r>
            <a:r>
              <a:rPr lang="en-US" sz="2300">
                <a:solidFill>
                  <a:schemeClr val="dk1"/>
                </a:solidFill>
              </a:rPr>
              <a:t>(SC20-EB-WP-02);</a:t>
            </a:r>
            <a:endParaRPr sz="2300">
              <a:solidFill>
                <a:schemeClr val="dk1"/>
              </a:solidFill>
            </a:endParaRPr>
          </a:p>
          <a:p>
            <a:pPr indent="0" lvl="0" marL="457200" rtl="0" algn="l">
              <a:lnSpc>
                <a:spcPct val="100000"/>
              </a:lnSpc>
              <a:spcBef>
                <a:spcPts val="0"/>
              </a:spcBef>
              <a:spcAft>
                <a:spcPts val="0"/>
              </a:spcAft>
              <a:buNone/>
            </a:pPr>
            <a:r>
              <a:t/>
            </a:r>
            <a:endParaRPr sz="2300">
              <a:solidFill>
                <a:schemeClr val="dk1"/>
              </a:solidFill>
            </a:endParaRPr>
          </a:p>
          <a:p>
            <a:pPr indent="-374650" lvl="0" marL="457200" rtl="0" algn="l">
              <a:lnSpc>
                <a:spcPct val="100000"/>
              </a:lnSpc>
              <a:spcBef>
                <a:spcPts val="0"/>
              </a:spcBef>
              <a:spcAft>
                <a:spcPts val="0"/>
              </a:spcAft>
              <a:buClr>
                <a:schemeClr val="dk1"/>
              </a:buClr>
              <a:buSzPts val="2300"/>
              <a:buChar char="●"/>
            </a:pPr>
            <a:r>
              <a:rPr lang="en-US" sz="2300">
                <a:solidFill>
                  <a:schemeClr val="dk1"/>
                </a:solidFill>
              </a:rPr>
              <a:t>Met with WCPFC Secretariat and the SSP to discuss both draft documents and the process for introducing them at each subsidiary body to seek input; and</a:t>
            </a:r>
            <a:endParaRPr sz="2300">
              <a:solidFill>
                <a:schemeClr val="dk1"/>
              </a:solidFill>
            </a:endParaRPr>
          </a:p>
          <a:p>
            <a:pPr indent="0" lvl="0" marL="457200" rtl="0" algn="l">
              <a:lnSpc>
                <a:spcPct val="100000"/>
              </a:lnSpc>
              <a:spcBef>
                <a:spcPts val="0"/>
              </a:spcBef>
              <a:spcAft>
                <a:spcPts val="0"/>
              </a:spcAft>
              <a:buNone/>
            </a:pPr>
            <a:r>
              <a:t/>
            </a:r>
            <a:endParaRPr sz="2300">
              <a:solidFill>
                <a:schemeClr val="dk1"/>
              </a:solidFill>
            </a:endParaRPr>
          </a:p>
          <a:p>
            <a:pPr indent="-374650" lvl="0" marL="457200" rtl="0" algn="l">
              <a:lnSpc>
                <a:spcPct val="100000"/>
              </a:lnSpc>
              <a:spcBef>
                <a:spcPts val="0"/>
              </a:spcBef>
              <a:spcAft>
                <a:spcPts val="0"/>
              </a:spcAft>
              <a:buClr>
                <a:schemeClr val="dk1"/>
              </a:buClr>
              <a:buSzPts val="2300"/>
              <a:buChar char="●"/>
            </a:pPr>
            <a:r>
              <a:rPr lang="en-US" sz="2300">
                <a:solidFill>
                  <a:schemeClr val="dk1"/>
                </a:solidFill>
              </a:rPr>
              <a:t>Met with the NC &amp; SC Chairs to discuss the process for introducing and discussing the documents during NC20 &amp; SC20.</a:t>
            </a:r>
            <a:endParaRPr sz="2300">
              <a:solidFill>
                <a:schemeClr val="dk1"/>
              </a:solidFill>
            </a:endParaRPr>
          </a:p>
          <a:p>
            <a:pPr indent="0" lvl="0" marL="0" rtl="0" algn="l">
              <a:lnSpc>
                <a:spcPct val="100000"/>
              </a:lnSpc>
              <a:spcBef>
                <a:spcPts val="0"/>
              </a:spcBef>
              <a:spcAft>
                <a:spcPts val="0"/>
              </a:spcAft>
              <a:buNone/>
            </a:pPr>
            <a:r>
              <a:t/>
            </a:r>
            <a:endParaRPr sz="2400">
              <a:solidFill>
                <a:schemeClr val="dk1"/>
              </a:solidFill>
            </a:endParaRPr>
          </a:p>
        </p:txBody>
      </p:sp>
      <p:sp>
        <p:nvSpPr>
          <p:cNvPr id="91" name="Google Shape;91;p17"/>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US"/>
              <a:t>‹#›</a:t>
            </a:fld>
            <a:endParaRPr/>
          </a:p>
        </p:txBody>
      </p:sp>
      <p:sp>
        <p:nvSpPr>
          <p:cNvPr id="92" name="Google Shape;92;p17"/>
          <p:cNvSpPr txBox="1"/>
          <p:nvPr/>
        </p:nvSpPr>
        <p:spPr>
          <a:xfrm>
            <a:off x="311700" y="6295325"/>
            <a:ext cx="52950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en-US" sz="1800">
                <a:solidFill>
                  <a:schemeClr val="dk1"/>
                </a:solidFill>
              </a:rPr>
              <a:t>SC20-EB-WP-02</a:t>
            </a:r>
            <a:r>
              <a:rPr b="1" lang="en-US" sz="1800">
                <a:solidFill>
                  <a:schemeClr val="dk1"/>
                </a:solidFill>
              </a:rPr>
              <a:t>; August 2024 </a:t>
            </a:r>
            <a:endParaRPr b="1" sz="18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8"/>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US"/>
              <a:t>‹#›</a:t>
            </a:fld>
            <a:endParaRPr/>
          </a:p>
        </p:txBody>
      </p:sp>
      <p:sp>
        <p:nvSpPr>
          <p:cNvPr id="98" name="Google Shape;98;p18"/>
          <p:cNvSpPr txBox="1"/>
          <p:nvPr>
            <p:ph idx="1" type="body"/>
          </p:nvPr>
        </p:nvSpPr>
        <p:spPr>
          <a:xfrm>
            <a:off x="311700" y="1479112"/>
            <a:ext cx="8520600" cy="4227000"/>
          </a:xfrm>
          <a:prstGeom prst="rect">
            <a:avLst/>
          </a:prstGeom>
        </p:spPr>
        <p:txBody>
          <a:bodyPr anchorCtr="0" anchor="t" bIns="91425" lIns="91425" spcFirstLastPara="1" rIns="91425" wrap="square" tIns="91425">
            <a:normAutofit lnSpcReduction="20000"/>
          </a:bodyPr>
          <a:lstStyle/>
          <a:p>
            <a:pPr indent="0" lvl="0" marL="0" rtl="0" algn="l">
              <a:lnSpc>
                <a:spcPct val="115000"/>
              </a:lnSpc>
              <a:spcBef>
                <a:spcPts val="0"/>
              </a:spcBef>
              <a:spcAft>
                <a:spcPts val="0"/>
              </a:spcAft>
              <a:buNone/>
            </a:pPr>
            <a:r>
              <a:rPr lang="en-US" sz="2400">
                <a:solidFill>
                  <a:schemeClr val="dk1"/>
                </a:solidFill>
              </a:rPr>
              <a:t>The draft WCPFC climate change workplan under consideration at SC20: </a:t>
            </a:r>
            <a:endParaRPr sz="2400">
              <a:solidFill>
                <a:schemeClr val="dk1"/>
              </a:solidFill>
            </a:endParaRPr>
          </a:p>
          <a:p>
            <a:pPr indent="0" lvl="0" marL="0" rtl="0" algn="l">
              <a:lnSpc>
                <a:spcPct val="115000"/>
              </a:lnSpc>
              <a:spcBef>
                <a:spcPts val="0"/>
              </a:spcBef>
              <a:spcAft>
                <a:spcPts val="0"/>
              </a:spcAft>
              <a:buNone/>
            </a:pPr>
            <a:r>
              <a:t/>
            </a:r>
            <a:endParaRPr sz="2400">
              <a:solidFill>
                <a:schemeClr val="dk1"/>
              </a:solidFill>
            </a:endParaRPr>
          </a:p>
          <a:p>
            <a:pPr indent="-381000" lvl="0" marL="457200" rtl="0" algn="l">
              <a:lnSpc>
                <a:spcPct val="115000"/>
              </a:lnSpc>
              <a:spcBef>
                <a:spcPts val="0"/>
              </a:spcBef>
              <a:spcAft>
                <a:spcPts val="0"/>
              </a:spcAft>
              <a:buClr>
                <a:schemeClr val="dk1"/>
              </a:buClr>
              <a:buSzPts val="2400"/>
              <a:buChar char="●"/>
            </a:pPr>
            <a:r>
              <a:rPr lang="en-US" sz="2400">
                <a:solidFill>
                  <a:schemeClr val="dk1"/>
                </a:solidFill>
              </a:rPr>
              <a:t>Sets out the tasks and responsibilities to organise and monitor WCPFC work on climate change across the Commission; and</a:t>
            </a:r>
            <a:endParaRPr sz="2400">
              <a:solidFill>
                <a:schemeClr val="dk1"/>
              </a:solidFill>
            </a:endParaRPr>
          </a:p>
          <a:p>
            <a:pPr indent="0" lvl="0" marL="457200" rtl="0" algn="l">
              <a:lnSpc>
                <a:spcPct val="115000"/>
              </a:lnSpc>
              <a:spcBef>
                <a:spcPts val="0"/>
              </a:spcBef>
              <a:spcAft>
                <a:spcPts val="0"/>
              </a:spcAft>
              <a:buNone/>
            </a:pPr>
            <a:r>
              <a:t/>
            </a:r>
            <a:endParaRPr sz="2400">
              <a:solidFill>
                <a:schemeClr val="dk1"/>
              </a:solidFill>
            </a:endParaRPr>
          </a:p>
          <a:p>
            <a:pPr indent="-381000" lvl="0" marL="457200" rtl="0" algn="l">
              <a:lnSpc>
                <a:spcPct val="115000"/>
              </a:lnSpc>
              <a:spcBef>
                <a:spcPts val="0"/>
              </a:spcBef>
              <a:spcAft>
                <a:spcPts val="0"/>
              </a:spcAft>
              <a:buClr>
                <a:schemeClr val="dk1"/>
              </a:buClr>
              <a:buSzPts val="2400"/>
              <a:buChar char="●"/>
            </a:pPr>
            <a:r>
              <a:rPr lang="en-US" sz="2400">
                <a:solidFill>
                  <a:schemeClr val="dk1"/>
                </a:solidFill>
              </a:rPr>
              <a:t>Will be reviewed by subsidiary bodies and CCMs and is open for input; and</a:t>
            </a:r>
            <a:endParaRPr sz="2400">
              <a:solidFill>
                <a:schemeClr val="dk1"/>
              </a:solidFill>
            </a:endParaRPr>
          </a:p>
          <a:p>
            <a:pPr indent="0" lvl="0" marL="457200" rtl="0" algn="l">
              <a:lnSpc>
                <a:spcPct val="115000"/>
              </a:lnSpc>
              <a:spcBef>
                <a:spcPts val="0"/>
              </a:spcBef>
              <a:spcAft>
                <a:spcPts val="0"/>
              </a:spcAft>
              <a:buNone/>
            </a:pPr>
            <a:r>
              <a:t/>
            </a:r>
            <a:endParaRPr sz="2400">
              <a:solidFill>
                <a:schemeClr val="dk1"/>
              </a:solidFill>
            </a:endParaRPr>
          </a:p>
          <a:p>
            <a:pPr indent="-381000" lvl="0" marL="457200" rtl="0" algn="l">
              <a:spcBef>
                <a:spcPts val="0"/>
              </a:spcBef>
              <a:spcAft>
                <a:spcPts val="0"/>
              </a:spcAft>
              <a:buClr>
                <a:schemeClr val="dk1"/>
              </a:buClr>
              <a:buSzPts val="2400"/>
              <a:buChar char="●"/>
            </a:pPr>
            <a:r>
              <a:rPr lang="en-US" sz="2400">
                <a:solidFill>
                  <a:schemeClr val="dk1"/>
                </a:solidFill>
              </a:rPr>
              <a:t>Is a starting point and a living document;</a:t>
            </a:r>
            <a:endParaRPr sz="2400">
              <a:solidFill>
                <a:schemeClr val="dk1"/>
              </a:solidFill>
            </a:endParaRPr>
          </a:p>
        </p:txBody>
      </p:sp>
      <p:sp>
        <p:nvSpPr>
          <p:cNvPr id="99" name="Google Shape;99;p18"/>
          <p:cNvSpPr txBox="1"/>
          <p:nvPr>
            <p:ph type="title"/>
          </p:nvPr>
        </p:nvSpPr>
        <p:spPr>
          <a:xfrm>
            <a:off x="0" y="279250"/>
            <a:ext cx="9062400" cy="763500"/>
          </a:xfrm>
          <a:prstGeom prst="rect">
            <a:avLst/>
          </a:prstGeom>
        </p:spPr>
        <p:txBody>
          <a:bodyPr anchorCtr="0" anchor="ctr" bIns="91425" lIns="91425" spcFirstLastPara="1" rIns="91425" wrap="square" tIns="91425">
            <a:normAutofit fontScale="90000"/>
          </a:bodyPr>
          <a:lstStyle/>
          <a:p>
            <a:pPr indent="0" lvl="0" marL="0" rtl="0" algn="ctr">
              <a:lnSpc>
                <a:spcPct val="115000"/>
              </a:lnSpc>
              <a:spcBef>
                <a:spcPts val="0"/>
              </a:spcBef>
              <a:spcAft>
                <a:spcPts val="0"/>
              </a:spcAft>
              <a:buNone/>
            </a:pPr>
            <a:r>
              <a:rPr b="1" lang="en-US" sz="4044">
                <a:solidFill>
                  <a:srgbClr val="4A86E8"/>
                </a:solidFill>
              </a:rPr>
              <a:t>Draft WCPFC Climate Change Workplan </a:t>
            </a:r>
            <a:endParaRPr b="1" sz="4044">
              <a:solidFill>
                <a:srgbClr val="4A86E8"/>
              </a:solidFill>
            </a:endParaRPr>
          </a:p>
        </p:txBody>
      </p:sp>
      <p:sp>
        <p:nvSpPr>
          <p:cNvPr id="100" name="Google Shape;100;p18"/>
          <p:cNvSpPr txBox="1"/>
          <p:nvPr/>
        </p:nvSpPr>
        <p:spPr>
          <a:xfrm>
            <a:off x="311700" y="6295325"/>
            <a:ext cx="52950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en-US" sz="1800">
                <a:solidFill>
                  <a:schemeClr val="dk1"/>
                </a:solidFill>
              </a:rPr>
              <a:t>SC20-EB-WP-02</a:t>
            </a:r>
            <a:r>
              <a:rPr b="1" lang="en-US" sz="1800">
                <a:solidFill>
                  <a:schemeClr val="dk1"/>
                </a:solidFill>
              </a:rPr>
              <a:t>;</a:t>
            </a:r>
            <a:r>
              <a:rPr b="1" lang="en-US" sz="1800">
                <a:solidFill>
                  <a:schemeClr val="dk1"/>
                </a:solidFill>
              </a:rPr>
              <a:t> August 2024 </a:t>
            </a:r>
            <a:endParaRPr b="1" sz="18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9"/>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US"/>
              <a:t>‹#›</a:t>
            </a:fld>
            <a:endParaRPr/>
          </a:p>
        </p:txBody>
      </p:sp>
      <p:sp>
        <p:nvSpPr>
          <p:cNvPr id="106" name="Google Shape;106;p19"/>
          <p:cNvSpPr txBox="1"/>
          <p:nvPr>
            <p:ph idx="1" type="body"/>
          </p:nvPr>
        </p:nvSpPr>
        <p:spPr>
          <a:xfrm>
            <a:off x="311700" y="763500"/>
            <a:ext cx="8520600" cy="5149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600">
                <a:solidFill>
                  <a:schemeClr val="dk1"/>
                </a:solidFill>
              </a:rPr>
              <a:t>The draft workplan currently identifies the following potential actions for SC to address climate change impacts on WCPFC fisheries: </a:t>
            </a:r>
            <a:endParaRPr sz="1600">
              <a:solidFill>
                <a:schemeClr val="dk1"/>
              </a:solidFill>
            </a:endParaRPr>
          </a:p>
          <a:p>
            <a:pPr indent="0" lvl="0" marL="0" rtl="0" algn="l">
              <a:lnSpc>
                <a:spcPct val="100000"/>
              </a:lnSpc>
              <a:spcBef>
                <a:spcPts val="0"/>
              </a:spcBef>
              <a:spcAft>
                <a:spcPts val="0"/>
              </a:spcAft>
              <a:buNone/>
            </a:pPr>
            <a:r>
              <a:t/>
            </a:r>
            <a:endParaRPr sz="1600">
              <a:solidFill>
                <a:schemeClr val="dk1"/>
              </a:solidFill>
            </a:endParaRPr>
          </a:p>
          <a:p>
            <a:pPr indent="-330200" lvl="0" marL="457200" rtl="0" algn="l">
              <a:lnSpc>
                <a:spcPct val="100000"/>
              </a:lnSpc>
              <a:spcBef>
                <a:spcPts val="0"/>
              </a:spcBef>
              <a:spcAft>
                <a:spcPts val="0"/>
              </a:spcAft>
              <a:buClr>
                <a:schemeClr val="dk1"/>
              </a:buClr>
              <a:buSzPts val="1600"/>
              <a:buChar char="●"/>
            </a:pPr>
            <a:r>
              <a:rPr lang="en-US" sz="1600">
                <a:solidFill>
                  <a:schemeClr val="dk1"/>
                </a:solidFill>
              </a:rPr>
              <a:t>Continue the ongoing work with respect to implementing an ecosystem approach to fisheries management (EAFM), including developing the ecosystem indicator report cards; climate and ecosystem modeling; enhancing information on essential habitats for WCPFC target and bycatch species, and on the potential changes to species interactions and spatial overlap in target and bycatch species</a:t>
            </a:r>
            <a:endParaRPr sz="1600">
              <a:solidFill>
                <a:schemeClr val="dk1"/>
              </a:solidFill>
            </a:endParaRPr>
          </a:p>
          <a:p>
            <a:pPr indent="0" lvl="0" marL="457200" rtl="0" algn="l">
              <a:lnSpc>
                <a:spcPct val="100000"/>
              </a:lnSpc>
              <a:spcBef>
                <a:spcPts val="0"/>
              </a:spcBef>
              <a:spcAft>
                <a:spcPts val="0"/>
              </a:spcAft>
              <a:buNone/>
            </a:pPr>
            <a:r>
              <a:t/>
            </a:r>
            <a:endParaRPr sz="1600">
              <a:solidFill>
                <a:schemeClr val="dk1"/>
              </a:solidFill>
            </a:endParaRPr>
          </a:p>
          <a:p>
            <a:pPr indent="-330200" lvl="0" marL="457200" rtl="0" algn="l">
              <a:lnSpc>
                <a:spcPct val="100000"/>
              </a:lnSpc>
              <a:spcBef>
                <a:spcPts val="0"/>
              </a:spcBef>
              <a:spcAft>
                <a:spcPts val="0"/>
              </a:spcAft>
              <a:buClr>
                <a:schemeClr val="dk1"/>
              </a:buClr>
              <a:buSzPts val="1600"/>
              <a:buChar char="●"/>
            </a:pPr>
            <a:r>
              <a:rPr lang="en-US" sz="1600">
                <a:solidFill>
                  <a:schemeClr val="dk1"/>
                </a:solidFill>
              </a:rPr>
              <a:t>Continue the ongoing work in the SC to agree to climate indicators to track the impact of climate change and ecosystem changes, and develop a process to provide advice to the Commission on the performance of those indicators and the impact of  climate change on WCPFC target stocks, non-target species and other scientific aspects, and continue to update and discuss the Ecosystem and Climate Indicator Report Card annually</a:t>
            </a:r>
            <a:endParaRPr sz="1600">
              <a:solidFill>
                <a:schemeClr val="dk1"/>
              </a:solidFill>
            </a:endParaRPr>
          </a:p>
          <a:p>
            <a:pPr indent="0" lvl="0" marL="457200" rtl="0" algn="l">
              <a:lnSpc>
                <a:spcPct val="100000"/>
              </a:lnSpc>
              <a:spcBef>
                <a:spcPts val="0"/>
              </a:spcBef>
              <a:spcAft>
                <a:spcPts val="0"/>
              </a:spcAft>
              <a:buNone/>
            </a:pPr>
            <a:r>
              <a:t/>
            </a:r>
            <a:endParaRPr sz="1600">
              <a:solidFill>
                <a:schemeClr val="dk1"/>
              </a:solidFill>
            </a:endParaRPr>
          </a:p>
          <a:p>
            <a:pPr indent="-330200" lvl="0" marL="457200" rtl="0" algn="l">
              <a:spcBef>
                <a:spcPts val="0"/>
              </a:spcBef>
              <a:spcAft>
                <a:spcPts val="0"/>
              </a:spcAft>
              <a:buClr>
                <a:schemeClr val="dk1"/>
              </a:buClr>
              <a:buSzPts val="1600"/>
              <a:buChar char="●"/>
            </a:pPr>
            <a:r>
              <a:rPr lang="en-US" sz="1600">
                <a:solidFill>
                  <a:schemeClr val="dk1"/>
                </a:solidFill>
              </a:rPr>
              <a:t>Continue exploring ways to enhance data collection systems on environmental and climate information to inform the modeling</a:t>
            </a:r>
            <a:endParaRPr sz="1600">
              <a:solidFill>
                <a:schemeClr val="dk1"/>
              </a:solidFill>
            </a:endParaRPr>
          </a:p>
          <a:p>
            <a:pPr indent="0" lvl="0" marL="457200" rtl="0" algn="l">
              <a:lnSpc>
                <a:spcPct val="100000"/>
              </a:lnSpc>
              <a:spcBef>
                <a:spcPts val="0"/>
              </a:spcBef>
              <a:spcAft>
                <a:spcPts val="0"/>
              </a:spcAft>
              <a:buNone/>
            </a:pPr>
            <a:r>
              <a:t/>
            </a:r>
            <a:endParaRPr sz="1600">
              <a:solidFill>
                <a:schemeClr val="dk1"/>
              </a:solidFill>
            </a:endParaRPr>
          </a:p>
          <a:p>
            <a:pPr indent="-330200" lvl="0" marL="457200" rtl="0" algn="l">
              <a:lnSpc>
                <a:spcPct val="100000"/>
              </a:lnSpc>
              <a:spcBef>
                <a:spcPts val="0"/>
              </a:spcBef>
              <a:spcAft>
                <a:spcPts val="0"/>
              </a:spcAft>
              <a:buClr>
                <a:schemeClr val="dk1"/>
              </a:buClr>
              <a:buSzPts val="1600"/>
              <a:buChar char="●"/>
            </a:pPr>
            <a:r>
              <a:rPr lang="en-US" sz="1600">
                <a:solidFill>
                  <a:schemeClr val="dk1"/>
                </a:solidFill>
              </a:rPr>
              <a:t>Consider how the SC structure might be updated to facilitate climate change work, while still maintaining other core SC functions, and report on these deliberations and any conclusions to the Commission</a:t>
            </a:r>
            <a:endParaRPr sz="1600">
              <a:solidFill>
                <a:schemeClr val="dk1"/>
              </a:solidFill>
            </a:endParaRPr>
          </a:p>
        </p:txBody>
      </p:sp>
      <p:sp>
        <p:nvSpPr>
          <p:cNvPr id="107" name="Google Shape;107;p19"/>
          <p:cNvSpPr txBox="1"/>
          <p:nvPr>
            <p:ph type="title"/>
          </p:nvPr>
        </p:nvSpPr>
        <p:spPr>
          <a:xfrm>
            <a:off x="311700" y="-8"/>
            <a:ext cx="8520600" cy="7635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n-US" sz="3600">
                <a:solidFill>
                  <a:srgbClr val="4A86E8"/>
                </a:solidFill>
              </a:rPr>
              <a:t>Draft Workplan–SC20 Input Needed </a:t>
            </a:r>
            <a:endParaRPr b="1" sz="3600">
              <a:solidFill>
                <a:srgbClr val="4A86E8"/>
              </a:solidFill>
            </a:endParaRPr>
          </a:p>
        </p:txBody>
      </p:sp>
      <p:sp>
        <p:nvSpPr>
          <p:cNvPr id="108" name="Google Shape;108;p19"/>
          <p:cNvSpPr txBox="1"/>
          <p:nvPr/>
        </p:nvSpPr>
        <p:spPr>
          <a:xfrm>
            <a:off x="367725" y="6519450"/>
            <a:ext cx="52950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en-US" sz="1800">
                <a:solidFill>
                  <a:schemeClr val="dk1"/>
                </a:solidFill>
              </a:rPr>
              <a:t>SC20-EB-WP-02</a:t>
            </a:r>
            <a:r>
              <a:rPr b="1" lang="en-US" sz="1800">
                <a:solidFill>
                  <a:schemeClr val="dk1"/>
                </a:solidFill>
              </a:rPr>
              <a:t>; August 2024 </a:t>
            </a:r>
            <a:endParaRPr b="1" sz="18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0"/>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US"/>
              <a:t>‹#›</a:t>
            </a:fld>
            <a:endParaRPr/>
          </a:p>
        </p:txBody>
      </p:sp>
      <p:sp>
        <p:nvSpPr>
          <p:cNvPr id="114" name="Google Shape;114;p20"/>
          <p:cNvSpPr txBox="1"/>
          <p:nvPr>
            <p:ph idx="1" type="body"/>
          </p:nvPr>
        </p:nvSpPr>
        <p:spPr>
          <a:xfrm>
            <a:off x="311700" y="1281224"/>
            <a:ext cx="8520600" cy="5328300"/>
          </a:xfrm>
          <a:prstGeom prst="rect">
            <a:avLst/>
          </a:prstGeom>
        </p:spPr>
        <p:txBody>
          <a:bodyPr anchorCtr="0" anchor="t" bIns="91425" lIns="91425" spcFirstLastPara="1" rIns="91425" wrap="square" tIns="91425">
            <a:normAutofit fontScale="70000" lnSpcReduction="20000"/>
          </a:bodyPr>
          <a:lstStyle/>
          <a:p>
            <a:pPr indent="0" lvl="0" marL="0" rtl="0" algn="l">
              <a:lnSpc>
                <a:spcPct val="115000"/>
              </a:lnSpc>
              <a:spcBef>
                <a:spcPts val="0"/>
              </a:spcBef>
              <a:spcAft>
                <a:spcPts val="0"/>
              </a:spcAft>
              <a:buNone/>
            </a:pPr>
            <a:r>
              <a:rPr lang="en-US" sz="2250">
                <a:solidFill>
                  <a:schemeClr val="dk1"/>
                </a:solidFill>
              </a:rPr>
              <a:t>The draft workplan currently identifies the following potential actions for SC to address climate change impacts on WCPFC fisheries: </a:t>
            </a:r>
            <a:endParaRPr sz="2250">
              <a:solidFill>
                <a:schemeClr val="dk1"/>
              </a:solidFill>
            </a:endParaRPr>
          </a:p>
          <a:p>
            <a:pPr indent="0" lvl="0" marL="0" rtl="0" algn="l">
              <a:lnSpc>
                <a:spcPct val="100000"/>
              </a:lnSpc>
              <a:spcBef>
                <a:spcPts val="0"/>
              </a:spcBef>
              <a:spcAft>
                <a:spcPts val="0"/>
              </a:spcAft>
              <a:buNone/>
            </a:pPr>
            <a:r>
              <a:t/>
            </a:r>
            <a:endParaRPr sz="2250">
              <a:solidFill>
                <a:schemeClr val="dk1"/>
              </a:solidFill>
            </a:endParaRPr>
          </a:p>
          <a:p>
            <a:pPr indent="-328612" lvl="0" marL="457200" rtl="0" algn="l">
              <a:lnSpc>
                <a:spcPct val="100000"/>
              </a:lnSpc>
              <a:spcBef>
                <a:spcPts val="0"/>
              </a:spcBef>
              <a:spcAft>
                <a:spcPts val="0"/>
              </a:spcAft>
              <a:buClr>
                <a:schemeClr val="dk1"/>
              </a:buClr>
              <a:buSzPct val="100000"/>
              <a:buChar char="●"/>
            </a:pPr>
            <a:r>
              <a:rPr lang="en-US" sz="2250">
                <a:solidFill>
                  <a:schemeClr val="dk1"/>
                </a:solidFill>
              </a:rPr>
              <a:t>SC to include as part of the standing agenda on climate change a review of available data to inform the Commission on climate change impacts to stocks and ecosystems in the WCPO, and the potential effects of climate change on related fishing activities including discussion on the on incorporating climate considerations in the development of harvest strategies and management procedures. The annual review of available data should also provide advice and recommendations to the Commission which identifies information gaps, necessary analyses, and any additional tasks that may further enhance the Commission’s ability to account for climate change impacts on WCPFC fisheries</a:t>
            </a:r>
            <a:endParaRPr sz="2250">
              <a:solidFill>
                <a:schemeClr val="dk1"/>
              </a:solidFill>
            </a:endParaRPr>
          </a:p>
          <a:p>
            <a:pPr indent="0" lvl="0" marL="457200" rtl="0" algn="l">
              <a:lnSpc>
                <a:spcPct val="100000"/>
              </a:lnSpc>
              <a:spcBef>
                <a:spcPts val="0"/>
              </a:spcBef>
              <a:spcAft>
                <a:spcPts val="0"/>
              </a:spcAft>
              <a:buNone/>
            </a:pPr>
            <a:r>
              <a:t/>
            </a:r>
            <a:endParaRPr sz="2250">
              <a:solidFill>
                <a:schemeClr val="dk1"/>
              </a:solidFill>
            </a:endParaRPr>
          </a:p>
          <a:p>
            <a:pPr indent="-328612" lvl="0" marL="457200" rtl="0" algn="l">
              <a:lnSpc>
                <a:spcPct val="100000"/>
              </a:lnSpc>
              <a:spcBef>
                <a:spcPts val="1000"/>
              </a:spcBef>
              <a:spcAft>
                <a:spcPts val="0"/>
              </a:spcAft>
              <a:buClr>
                <a:schemeClr val="dk1"/>
              </a:buClr>
              <a:buSzPct val="100000"/>
              <a:buChar char="●"/>
            </a:pPr>
            <a:r>
              <a:rPr lang="en-US" sz="2250">
                <a:solidFill>
                  <a:srgbClr val="222222"/>
                </a:solidFill>
              </a:rPr>
              <a:t>Coordinate with SPC, ISC and IATTC in continued consideration of how to incorporate climate change advice into stock assessments and associated management recommendations</a:t>
            </a:r>
            <a:endParaRPr sz="2250">
              <a:solidFill>
                <a:schemeClr val="dk1"/>
              </a:solidFill>
            </a:endParaRPr>
          </a:p>
          <a:p>
            <a:pPr indent="0" lvl="0" marL="457200" rtl="0" algn="l">
              <a:lnSpc>
                <a:spcPct val="100000"/>
              </a:lnSpc>
              <a:spcBef>
                <a:spcPts val="1000"/>
              </a:spcBef>
              <a:spcAft>
                <a:spcPts val="0"/>
              </a:spcAft>
              <a:buNone/>
            </a:pPr>
            <a:r>
              <a:t/>
            </a:r>
            <a:endParaRPr sz="2250">
              <a:solidFill>
                <a:schemeClr val="dk1"/>
              </a:solidFill>
            </a:endParaRPr>
          </a:p>
          <a:p>
            <a:pPr indent="-328612" lvl="0" marL="457200" rtl="0" algn="l">
              <a:lnSpc>
                <a:spcPct val="100000"/>
              </a:lnSpc>
              <a:spcBef>
                <a:spcPts val="1000"/>
              </a:spcBef>
              <a:spcAft>
                <a:spcPts val="0"/>
              </a:spcAft>
              <a:buClr>
                <a:schemeClr val="dk1"/>
              </a:buClr>
              <a:buSzPct val="100000"/>
              <a:buChar char="●"/>
            </a:pPr>
            <a:r>
              <a:rPr lang="en-US" sz="2250">
                <a:solidFill>
                  <a:srgbClr val="222222"/>
                </a:solidFill>
              </a:rPr>
              <a:t>Consider outcomes from the CMM climate susceptibility assessment and discuss appropriate ways to incorporate scientific advice that may assist in future development of CMMs based on the outcomes of the assessment</a:t>
            </a:r>
            <a:endParaRPr sz="2250">
              <a:solidFill>
                <a:schemeClr val="dk1"/>
              </a:solidFill>
            </a:endParaRPr>
          </a:p>
          <a:p>
            <a:pPr indent="0" lvl="0" marL="457200" rtl="0" algn="l">
              <a:lnSpc>
                <a:spcPct val="100000"/>
              </a:lnSpc>
              <a:spcBef>
                <a:spcPts val="1000"/>
              </a:spcBef>
              <a:spcAft>
                <a:spcPts val="0"/>
              </a:spcAft>
              <a:buNone/>
            </a:pPr>
            <a:r>
              <a:t/>
            </a:r>
            <a:endParaRPr sz="2250">
              <a:solidFill>
                <a:schemeClr val="dk1"/>
              </a:solidFill>
            </a:endParaRPr>
          </a:p>
          <a:p>
            <a:pPr indent="-328612" lvl="0" marL="457200" rtl="0" algn="l">
              <a:lnSpc>
                <a:spcPct val="100000"/>
              </a:lnSpc>
              <a:spcBef>
                <a:spcPts val="0"/>
              </a:spcBef>
              <a:spcAft>
                <a:spcPts val="0"/>
              </a:spcAft>
              <a:buClr>
                <a:schemeClr val="dk1"/>
              </a:buClr>
              <a:buSzPct val="100000"/>
              <a:buChar char="●"/>
            </a:pPr>
            <a:r>
              <a:rPr lang="en-US" sz="2250">
                <a:solidFill>
                  <a:schemeClr val="dk1"/>
                </a:solidFill>
              </a:rPr>
              <a:t>[PLACEHOLDER FOR ANY ADDITIONAL TASKS DEVELOPED BY THE SC]</a:t>
            </a:r>
            <a:endParaRPr sz="2250">
              <a:solidFill>
                <a:schemeClr val="dk1"/>
              </a:solidFill>
            </a:endParaRPr>
          </a:p>
          <a:p>
            <a:pPr indent="0" lvl="0" marL="457200" rtl="0" algn="l">
              <a:lnSpc>
                <a:spcPct val="100000"/>
              </a:lnSpc>
              <a:spcBef>
                <a:spcPts val="0"/>
              </a:spcBef>
              <a:spcAft>
                <a:spcPts val="0"/>
              </a:spcAft>
              <a:buNone/>
            </a:pPr>
            <a:r>
              <a:t/>
            </a:r>
            <a:endParaRPr sz="2000">
              <a:solidFill>
                <a:schemeClr val="dk1"/>
              </a:solidFill>
              <a:latin typeface="Calibri"/>
              <a:ea typeface="Calibri"/>
              <a:cs typeface="Calibri"/>
              <a:sym typeface="Calibri"/>
            </a:endParaRPr>
          </a:p>
        </p:txBody>
      </p:sp>
      <p:sp>
        <p:nvSpPr>
          <p:cNvPr id="115" name="Google Shape;115;p20"/>
          <p:cNvSpPr txBox="1"/>
          <p:nvPr>
            <p:ph type="title"/>
          </p:nvPr>
        </p:nvSpPr>
        <p:spPr>
          <a:xfrm>
            <a:off x="311700" y="234717"/>
            <a:ext cx="8520600" cy="7635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US" sz="3600">
                <a:solidFill>
                  <a:srgbClr val="4A86E8"/>
                </a:solidFill>
              </a:rPr>
              <a:t>Draft Workplan–SC20 Input Needed</a:t>
            </a:r>
            <a:endParaRPr b="1" sz="3600">
              <a:solidFill>
                <a:srgbClr val="4A86E8"/>
              </a:solidFill>
            </a:endParaRPr>
          </a:p>
          <a:p>
            <a:pPr indent="0" lvl="0" marL="0" rtl="0" algn="ctr">
              <a:spcBef>
                <a:spcPts val="0"/>
              </a:spcBef>
              <a:spcAft>
                <a:spcPts val="0"/>
              </a:spcAft>
              <a:buNone/>
            </a:pPr>
            <a:r>
              <a:rPr b="1" lang="en-US" sz="3600">
                <a:solidFill>
                  <a:srgbClr val="4A86E8"/>
                </a:solidFill>
              </a:rPr>
              <a:t>(continued) </a:t>
            </a:r>
            <a:endParaRPr b="1" sz="3600">
              <a:solidFill>
                <a:srgbClr val="4A86E8"/>
              </a:solidFill>
            </a:endParaRPr>
          </a:p>
        </p:txBody>
      </p:sp>
      <p:sp>
        <p:nvSpPr>
          <p:cNvPr id="116" name="Google Shape;116;p20"/>
          <p:cNvSpPr txBox="1"/>
          <p:nvPr/>
        </p:nvSpPr>
        <p:spPr>
          <a:xfrm>
            <a:off x="311700" y="6474625"/>
            <a:ext cx="52950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en-US" sz="1800">
                <a:solidFill>
                  <a:schemeClr val="dk1"/>
                </a:solidFill>
              </a:rPr>
              <a:t>SC20-EB-WP-02</a:t>
            </a:r>
            <a:r>
              <a:rPr b="1" lang="en-US" sz="1800">
                <a:solidFill>
                  <a:schemeClr val="dk1"/>
                </a:solidFill>
              </a:rPr>
              <a:t>; August 2024 </a:t>
            </a:r>
            <a:endParaRPr b="1" sz="18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1"/>
          <p:cNvSpPr txBox="1"/>
          <p:nvPr>
            <p:ph type="title"/>
          </p:nvPr>
        </p:nvSpPr>
        <p:spPr>
          <a:xfrm>
            <a:off x="-142800" y="50425"/>
            <a:ext cx="9429600" cy="1775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US" sz="3600">
                <a:solidFill>
                  <a:srgbClr val="4A86E8"/>
                </a:solidFill>
              </a:rPr>
              <a:t>Draft TORs for Assessment of CMM Susceptibility to Climate Change Impacts</a:t>
            </a:r>
            <a:endParaRPr b="1" sz="3600">
              <a:solidFill>
                <a:srgbClr val="4A86E8"/>
              </a:solidFill>
            </a:endParaRPr>
          </a:p>
        </p:txBody>
      </p:sp>
      <p:sp>
        <p:nvSpPr>
          <p:cNvPr id="123" name="Google Shape;123;p21"/>
          <p:cNvSpPr txBox="1"/>
          <p:nvPr>
            <p:ph idx="1" type="body"/>
          </p:nvPr>
        </p:nvSpPr>
        <p:spPr>
          <a:xfrm>
            <a:off x="311700" y="1487775"/>
            <a:ext cx="8520600" cy="487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2300">
                <a:solidFill>
                  <a:schemeClr val="dk1"/>
                </a:solidFill>
              </a:rPr>
              <a:t>Per Paragraphs 222-223 in the Summary Record of WCPFC20:</a:t>
            </a:r>
            <a:endParaRPr sz="2200">
              <a:solidFill>
                <a:schemeClr val="dk1"/>
              </a:solidFill>
              <a:highlight>
                <a:srgbClr val="FFFFFF"/>
              </a:highlight>
            </a:endParaRPr>
          </a:p>
          <a:p>
            <a:pPr indent="0" lvl="0" marL="457200" rtl="0" algn="l">
              <a:spcBef>
                <a:spcPts val="0"/>
              </a:spcBef>
              <a:spcAft>
                <a:spcPts val="0"/>
              </a:spcAft>
              <a:buNone/>
            </a:pPr>
            <a:r>
              <a:t/>
            </a:r>
            <a:endParaRPr sz="1000">
              <a:solidFill>
                <a:schemeClr val="dk1"/>
              </a:solidFill>
            </a:endParaRPr>
          </a:p>
          <a:p>
            <a:pPr indent="-374650" lvl="0" marL="457200" rtl="0" algn="l">
              <a:spcBef>
                <a:spcPts val="0"/>
              </a:spcBef>
              <a:spcAft>
                <a:spcPts val="0"/>
              </a:spcAft>
              <a:buClr>
                <a:schemeClr val="dk1"/>
              </a:buClr>
              <a:buSzPts val="2300"/>
              <a:buChar char="●"/>
            </a:pPr>
            <a:r>
              <a:rPr lang="en-US" sz="2300">
                <a:solidFill>
                  <a:schemeClr val="dk1"/>
                </a:solidFill>
              </a:rPr>
              <a:t>A scope and feasibility study of undertaking an assessment of active CMMs to determine CMM provisions that may be susceptible to climate change was requested and  is addressed </a:t>
            </a:r>
            <a:r>
              <a:rPr lang="en-US" sz="2300">
                <a:solidFill>
                  <a:schemeClr val="dk1"/>
                </a:solidFill>
                <a:highlight>
                  <a:schemeClr val="lt1"/>
                </a:highlight>
              </a:rPr>
              <a:t>by </a:t>
            </a:r>
            <a:r>
              <a:rPr lang="en-US" sz="2300">
                <a:solidFill>
                  <a:schemeClr val="dk1"/>
                </a:solidFill>
                <a:highlight>
                  <a:schemeClr val="lt1"/>
                </a:highlight>
              </a:rPr>
              <a:t>the Secretariat and SSP’s Working Paper </a:t>
            </a:r>
            <a:r>
              <a:rPr b="1" i="1" lang="en-US" sz="2300">
                <a:solidFill>
                  <a:schemeClr val="dk1"/>
                </a:solidFill>
                <a:highlight>
                  <a:schemeClr val="lt1"/>
                </a:highlight>
              </a:rPr>
              <a:t>A Review of the Scope and Feasibility of an Assessment of CMM Susceptibility to Climate Change Impacts </a:t>
            </a:r>
            <a:r>
              <a:rPr lang="en-US" sz="2300">
                <a:solidFill>
                  <a:schemeClr val="dk1"/>
                </a:solidFill>
                <a:highlight>
                  <a:schemeClr val="lt1"/>
                </a:highlight>
              </a:rPr>
              <a:t>(SC20-EB-WP-07).</a:t>
            </a:r>
            <a:endParaRPr sz="2300">
              <a:solidFill>
                <a:schemeClr val="dk1"/>
              </a:solidFill>
              <a:highlight>
                <a:schemeClr val="lt1"/>
              </a:highlight>
            </a:endParaRPr>
          </a:p>
          <a:p>
            <a:pPr indent="0" lvl="0" marL="457200" rtl="0" algn="l">
              <a:spcBef>
                <a:spcPts val="0"/>
              </a:spcBef>
              <a:spcAft>
                <a:spcPts val="0"/>
              </a:spcAft>
              <a:buNone/>
            </a:pPr>
            <a:r>
              <a:t/>
            </a:r>
            <a:endParaRPr sz="1000">
              <a:solidFill>
                <a:schemeClr val="dk1"/>
              </a:solidFill>
            </a:endParaRPr>
          </a:p>
          <a:p>
            <a:pPr indent="-374650" lvl="0" marL="457200" rtl="0" algn="l">
              <a:spcBef>
                <a:spcPts val="0"/>
              </a:spcBef>
              <a:spcAft>
                <a:spcPts val="0"/>
              </a:spcAft>
              <a:buClr>
                <a:schemeClr val="dk1"/>
              </a:buClr>
              <a:buSzPts val="2300"/>
              <a:buChar char="●"/>
            </a:pPr>
            <a:r>
              <a:rPr lang="en-US" sz="2300">
                <a:solidFill>
                  <a:schemeClr val="dk1"/>
                </a:solidFill>
              </a:rPr>
              <a:t>The Draft TORs are intended to support discussion pertaining to </a:t>
            </a:r>
            <a:r>
              <a:rPr lang="en-US" sz="2300">
                <a:solidFill>
                  <a:schemeClr val="dk1"/>
                </a:solidFill>
                <a:highlight>
                  <a:schemeClr val="lt1"/>
                </a:highlight>
              </a:rPr>
              <a:t>SC20-EB-WP-07.</a:t>
            </a:r>
            <a:endParaRPr sz="2300">
              <a:solidFill>
                <a:schemeClr val="dk1"/>
              </a:solidFill>
              <a:highlight>
                <a:schemeClr val="lt1"/>
              </a:highlight>
            </a:endParaRPr>
          </a:p>
        </p:txBody>
      </p:sp>
      <p:sp>
        <p:nvSpPr>
          <p:cNvPr id="124" name="Google Shape;124;p21"/>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US"/>
              <a:t>‹#›</a:t>
            </a:fld>
            <a:endParaRPr/>
          </a:p>
        </p:txBody>
      </p:sp>
      <p:sp>
        <p:nvSpPr>
          <p:cNvPr id="125" name="Google Shape;125;p21"/>
          <p:cNvSpPr txBox="1"/>
          <p:nvPr/>
        </p:nvSpPr>
        <p:spPr>
          <a:xfrm>
            <a:off x="311700" y="6280625"/>
            <a:ext cx="52950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en-US" sz="1800">
                <a:solidFill>
                  <a:schemeClr val="dk1"/>
                </a:solidFill>
              </a:rPr>
              <a:t>SC20-EB-WP-02</a:t>
            </a:r>
            <a:r>
              <a:rPr b="1" lang="en-US" sz="1800">
                <a:solidFill>
                  <a:schemeClr val="dk1"/>
                </a:solidFill>
              </a:rPr>
              <a:t>; August 2024 </a:t>
            </a:r>
            <a:endParaRPr b="1" sz="18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2"/>
          <p:cNvSpPr txBox="1"/>
          <p:nvPr>
            <p:ph type="title"/>
          </p:nvPr>
        </p:nvSpPr>
        <p:spPr>
          <a:xfrm>
            <a:off x="311700" y="2867800"/>
            <a:ext cx="8520600" cy="11223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US"/>
              <a:t>Input is sought from the SC on both the Draft Workplan and the Draft Terms of Reference for an assessment of CMM susceptibility to climate change impacts</a:t>
            </a:r>
            <a:endParaRPr/>
          </a:p>
        </p:txBody>
      </p:sp>
      <p:sp>
        <p:nvSpPr>
          <p:cNvPr id="132" name="Google Shape;132;p2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US"/>
              <a:t>‹#›</a:t>
            </a:fld>
            <a:endParaRPr/>
          </a:p>
        </p:txBody>
      </p:sp>
      <p:sp>
        <p:nvSpPr>
          <p:cNvPr id="133" name="Google Shape;133;p22"/>
          <p:cNvSpPr txBox="1"/>
          <p:nvPr/>
        </p:nvSpPr>
        <p:spPr>
          <a:xfrm>
            <a:off x="0" y="0"/>
            <a:ext cx="91440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600">
                <a:solidFill>
                  <a:srgbClr val="4A86E8"/>
                </a:solidFill>
              </a:rPr>
              <a:t>Action Requested from SC</a:t>
            </a:r>
            <a:endParaRPr/>
          </a:p>
        </p:txBody>
      </p:sp>
      <p:sp>
        <p:nvSpPr>
          <p:cNvPr id="134" name="Google Shape;134;p22"/>
          <p:cNvSpPr txBox="1"/>
          <p:nvPr/>
        </p:nvSpPr>
        <p:spPr>
          <a:xfrm>
            <a:off x="311700" y="6295325"/>
            <a:ext cx="52950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en-US" sz="1800">
                <a:solidFill>
                  <a:schemeClr val="dk1"/>
                </a:solidFill>
              </a:rPr>
              <a:t>SC20-EB-WP-02</a:t>
            </a:r>
            <a:r>
              <a:rPr b="1" lang="en-US" sz="1800">
                <a:solidFill>
                  <a:schemeClr val="dk1"/>
                </a:solidFill>
              </a:rPr>
              <a:t>; August 2024 </a:t>
            </a:r>
            <a:endParaRPr b="1" sz="18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3"/>
          <p:cNvSpPr txBox="1"/>
          <p:nvPr>
            <p:ph type="title"/>
          </p:nvPr>
        </p:nvSpPr>
        <p:spPr>
          <a:xfrm>
            <a:off x="311700" y="2867800"/>
            <a:ext cx="8520600" cy="11223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US"/>
              <a:t>Thank you</a:t>
            </a:r>
            <a:endParaRPr/>
          </a:p>
        </p:txBody>
      </p:sp>
      <p:sp>
        <p:nvSpPr>
          <p:cNvPr id="141" name="Google Shape;141;p23"/>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US"/>
              <a:t>‹#›</a:t>
            </a:fld>
            <a:endParaRPr/>
          </a:p>
        </p:txBody>
      </p:sp>
      <p:sp>
        <p:nvSpPr>
          <p:cNvPr id="142" name="Google Shape;142;p23"/>
          <p:cNvSpPr txBox="1"/>
          <p:nvPr/>
        </p:nvSpPr>
        <p:spPr>
          <a:xfrm>
            <a:off x="311700" y="6295325"/>
            <a:ext cx="52950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en-US" sz="1800">
                <a:solidFill>
                  <a:schemeClr val="dk1"/>
                </a:solidFill>
              </a:rPr>
              <a:t>SC20-EB-WP-02</a:t>
            </a:r>
            <a:r>
              <a:rPr b="1" lang="en-US" sz="1800">
                <a:solidFill>
                  <a:schemeClr val="dk1"/>
                </a:solidFill>
              </a:rPr>
              <a:t>; August 2024 </a:t>
            </a:r>
            <a:endParaRPr b="1" sz="18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